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emf" ContentType="image/x-e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7"/>
  </p:notesMasterIdLst>
  <p:sldIdLst>
    <p:sldId id="334" r:id="rId2"/>
    <p:sldId id="337" r:id="rId3"/>
    <p:sldId id="339" r:id="rId4"/>
    <p:sldId id="352" r:id="rId5"/>
    <p:sldId id="350" r:id="rId6"/>
    <p:sldId id="351" r:id="rId7"/>
    <p:sldId id="317" r:id="rId8"/>
    <p:sldId id="347" r:id="rId9"/>
    <p:sldId id="348" r:id="rId10"/>
    <p:sldId id="349" r:id="rId11"/>
    <p:sldId id="341" r:id="rId12"/>
    <p:sldId id="271" r:id="rId13"/>
    <p:sldId id="340" r:id="rId14"/>
    <p:sldId id="316" r:id="rId15"/>
    <p:sldId id="372" r:id="rId16"/>
    <p:sldId id="353" r:id="rId17"/>
    <p:sldId id="354" r:id="rId18"/>
    <p:sldId id="267" r:id="rId19"/>
    <p:sldId id="266" r:id="rId20"/>
    <p:sldId id="268" r:id="rId21"/>
    <p:sldId id="285" r:id="rId22"/>
    <p:sldId id="269" r:id="rId23"/>
    <p:sldId id="356" r:id="rId24"/>
    <p:sldId id="270" r:id="rId25"/>
    <p:sldId id="282" r:id="rId26"/>
    <p:sldId id="280" r:id="rId27"/>
    <p:sldId id="281" r:id="rId28"/>
    <p:sldId id="284" r:id="rId29"/>
    <p:sldId id="357" r:id="rId30"/>
    <p:sldId id="311" r:id="rId31"/>
    <p:sldId id="373" r:id="rId32"/>
    <p:sldId id="287" r:id="rId33"/>
    <p:sldId id="288" r:id="rId34"/>
    <p:sldId id="318" r:id="rId35"/>
    <p:sldId id="376" r:id="rId36"/>
    <p:sldId id="375" r:id="rId37"/>
    <p:sldId id="378" r:id="rId38"/>
    <p:sldId id="380" r:id="rId39"/>
    <p:sldId id="377" r:id="rId40"/>
    <p:sldId id="382" r:id="rId41"/>
    <p:sldId id="383" r:id="rId42"/>
    <p:sldId id="385" r:id="rId43"/>
    <p:sldId id="388" r:id="rId44"/>
    <p:sldId id="392" r:id="rId45"/>
    <p:sldId id="390" r:id="rId46"/>
    <p:sldId id="374" r:id="rId47"/>
    <p:sldId id="320" r:id="rId48"/>
    <p:sldId id="362" r:id="rId49"/>
    <p:sldId id="363" r:id="rId50"/>
    <p:sldId id="364" r:id="rId51"/>
    <p:sldId id="321" r:id="rId52"/>
    <p:sldId id="358" r:id="rId53"/>
    <p:sldId id="359" r:id="rId54"/>
    <p:sldId id="367" r:id="rId55"/>
    <p:sldId id="368" r:id="rId56"/>
    <p:sldId id="360" r:id="rId57"/>
    <p:sldId id="365" r:id="rId58"/>
    <p:sldId id="366" r:id="rId59"/>
    <p:sldId id="369" r:id="rId60"/>
    <p:sldId id="370" r:id="rId61"/>
    <p:sldId id="371" r:id="rId62"/>
    <p:sldId id="324" r:id="rId63"/>
    <p:sldId id="361" r:id="rId64"/>
    <p:sldId id="329" r:id="rId65"/>
    <p:sldId id="333" r:id="rId66"/>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10AB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00" autoAdjust="0"/>
    <p:restoredTop sz="91203" autoAdjust="0"/>
  </p:normalViewPr>
  <p:slideViewPr>
    <p:cSldViewPr>
      <p:cViewPr>
        <p:scale>
          <a:sx n="50" d="100"/>
          <a:sy n="50" d="100"/>
        </p:scale>
        <p:origin x="-384" y="-296"/>
      </p:cViewPr>
      <p:guideLst>
        <p:guide orient="horz" pos="2160"/>
        <p:guide pos="2880"/>
      </p:guideLst>
    </p:cSldViewPr>
  </p:slideViewPr>
  <p:notesTextViewPr>
    <p:cViewPr>
      <p:scale>
        <a:sx n="1" d="1"/>
        <a:sy n="1" d="1"/>
      </p:scale>
      <p:origin x="0" y="0"/>
    </p:cViewPr>
  </p:notesTextViewPr>
  <p:sorterViewPr>
    <p:cViewPr>
      <p:scale>
        <a:sx n="100" d="100"/>
        <a:sy n="100" d="100"/>
      </p:scale>
      <p:origin x="0" y="13114"/>
    </p:cViewPr>
  </p:sorter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presProps" Target="presProps.xml"/><Relationship Id="rId7" Type="http://schemas.openxmlformats.org/officeDocument/2006/relationships/slide" Target="slides/slide6.xml"/><Relationship Id="rId71"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notesMaster" Target="notesMasters/notesMaster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s>
</file>

<file path=ppt/charts/_rels/chart1.xml.rels><?xml version="1.0" encoding="UTF-8" standalone="yes"?>
<Relationships xmlns="http://schemas.openxmlformats.org/package/2006/relationships"><Relationship Id="rId1" Type="http://schemas.openxmlformats.org/officeDocument/2006/relationships/oleObject" Target="../embeddings/oleObject3.bin"/></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AU"/>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400" b="1" i="0" u="none" strike="noStrike" baseline="0">
                <a:solidFill>
                  <a:srgbClr val="000000"/>
                </a:solidFill>
                <a:latin typeface="Arial"/>
                <a:ea typeface="Arial"/>
                <a:cs typeface="Arial"/>
              </a:defRPr>
            </a:pPr>
            <a:r>
              <a:rPr lang="en-GB" sz="1400" dirty="0"/>
              <a:t>Computed Total Current &amp; Plasma Current</a:t>
            </a:r>
          </a:p>
        </c:rich>
      </c:tx>
      <c:layout>
        <c:manualLayout>
          <c:xMode val="edge"/>
          <c:yMode val="edge"/>
          <c:x val="0.18033517584804123"/>
          <c:y val="4.3738066222816147E-2"/>
        </c:manualLayout>
      </c:layout>
      <c:overlay val="0"/>
      <c:spPr>
        <a:noFill/>
        <a:ln w="25400">
          <a:noFill/>
        </a:ln>
      </c:spPr>
    </c:title>
    <c:autoTitleDeleted val="0"/>
    <c:plotArea>
      <c:layout>
        <c:manualLayout>
          <c:layoutTarget val="inner"/>
          <c:xMode val="edge"/>
          <c:yMode val="edge"/>
          <c:x val="0.18366093127247982"/>
          <c:y val="0.13197691574302678"/>
          <c:w val="0.6790531645646678"/>
          <c:h val="0.66766915200470522"/>
        </c:manualLayout>
      </c:layout>
      <c:scatterChart>
        <c:scatterStyle val="smoothMarker"/>
        <c:varyColors val="0"/>
        <c:ser>
          <c:idx val="0"/>
          <c:order val="0"/>
          <c:tx>
            <c:v>Total Current kA</c:v>
          </c:tx>
          <c:spPr>
            <a:ln w="25400">
              <a:solidFill>
                <a:srgbClr val="000080"/>
              </a:solidFill>
              <a:prstDash val="solid"/>
            </a:ln>
          </c:spPr>
          <c:marker>
            <c:symbol val="none"/>
          </c:marker>
          <c:xVal>
            <c:numRef>
              <c:f>'[1 RADPFV5.15de.c1 (1).xls]Sheet1'!$A$20:$A$5000</c:f>
              <c:numCache>
                <c:formatCode>0.00E+00</c:formatCode>
                <c:ptCount val="4981"/>
                <c:pt idx="0">
                  <c:v>1.3259864252698818E-2</c:v>
                </c:pt>
                <c:pt idx="1">
                  <c:v>2.6519728505397636E-2</c:v>
                </c:pt>
                <c:pt idx="2">
                  <c:v>3.9779592758096456E-2</c:v>
                </c:pt>
                <c:pt idx="3">
                  <c:v>5.3039457010795273E-2</c:v>
                </c:pt>
                <c:pt idx="4">
                  <c:v>6.6299321263494096E-2</c:v>
                </c:pt>
                <c:pt idx="5">
                  <c:v>7.9559185516192912E-2</c:v>
                </c:pt>
                <c:pt idx="6">
                  <c:v>9.2819049768891729E-2</c:v>
                </c:pt>
                <c:pt idx="7">
                  <c:v>0.10607891402159055</c:v>
                </c:pt>
                <c:pt idx="8">
                  <c:v>0.11933877827428938</c:v>
                </c:pt>
                <c:pt idx="9">
                  <c:v>0.13259864252698819</c:v>
                </c:pt>
                <c:pt idx="10">
                  <c:v>0.14585850677968704</c:v>
                </c:pt>
                <c:pt idx="11">
                  <c:v>0.15911837103238585</c:v>
                </c:pt>
                <c:pt idx="12">
                  <c:v>0.1723782352850847</c:v>
                </c:pt>
                <c:pt idx="13">
                  <c:v>0.18563809953778351</c:v>
                </c:pt>
                <c:pt idx="14">
                  <c:v>0.19889796379048236</c:v>
                </c:pt>
                <c:pt idx="15">
                  <c:v>0.21215782804318117</c:v>
                </c:pt>
                <c:pt idx="16">
                  <c:v>0.22541769229588002</c:v>
                </c:pt>
                <c:pt idx="17">
                  <c:v>0.23867755654857886</c:v>
                </c:pt>
                <c:pt idx="18">
                  <c:v>0.25193742080127768</c:v>
                </c:pt>
                <c:pt idx="19">
                  <c:v>0.26519728505397649</c:v>
                </c:pt>
                <c:pt idx="20">
                  <c:v>0.27845714930667531</c:v>
                </c:pt>
                <c:pt idx="21">
                  <c:v>0.29171701355937418</c:v>
                </c:pt>
                <c:pt idx="22">
                  <c:v>0.304976877812073</c:v>
                </c:pt>
                <c:pt idx="23">
                  <c:v>0.31823674206477182</c:v>
                </c:pt>
                <c:pt idx="24">
                  <c:v>0.33149660631747063</c:v>
                </c:pt>
                <c:pt idx="25">
                  <c:v>0.3447564705701695</c:v>
                </c:pt>
                <c:pt idx="26">
                  <c:v>0.35801633482286832</c:v>
                </c:pt>
                <c:pt idx="27">
                  <c:v>0.37127619907556714</c:v>
                </c:pt>
                <c:pt idx="28">
                  <c:v>0.38453606332826595</c:v>
                </c:pt>
                <c:pt idx="29">
                  <c:v>0.39779592758096483</c:v>
                </c:pt>
                <c:pt idx="30">
                  <c:v>0.41105579183366364</c:v>
                </c:pt>
                <c:pt idx="31">
                  <c:v>0.42431565608636246</c:v>
                </c:pt>
                <c:pt idx="32">
                  <c:v>0.43757552033906127</c:v>
                </c:pt>
                <c:pt idx="33">
                  <c:v>0.45083538459176015</c:v>
                </c:pt>
                <c:pt idx="34">
                  <c:v>0.46409524884445896</c:v>
                </c:pt>
                <c:pt idx="35">
                  <c:v>0.47735511309715783</c:v>
                </c:pt>
                <c:pt idx="36">
                  <c:v>0.4906149773498566</c:v>
                </c:pt>
                <c:pt idx="37">
                  <c:v>0.50387484160255547</c:v>
                </c:pt>
                <c:pt idx="38">
                  <c:v>0.51713470585525423</c:v>
                </c:pt>
                <c:pt idx="39">
                  <c:v>0.5303945701079531</c:v>
                </c:pt>
                <c:pt idx="40">
                  <c:v>0.54365443436065197</c:v>
                </c:pt>
                <c:pt idx="41">
                  <c:v>0.55691429861335073</c:v>
                </c:pt>
                <c:pt idx="42">
                  <c:v>0.57017416286604961</c:v>
                </c:pt>
                <c:pt idx="43">
                  <c:v>0.58343402711874848</c:v>
                </c:pt>
                <c:pt idx="44">
                  <c:v>0.59669389137144724</c:v>
                </c:pt>
                <c:pt idx="45">
                  <c:v>0.60995375562414611</c:v>
                </c:pt>
                <c:pt idx="46">
                  <c:v>0.62321361987684487</c:v>
                </c:pt>
                <c:pt idx="47">
                  <c:v>0.63647348412954374</c:v>
                </c:pt>
                <c:pt idx="48">
                  <c:v>0.64973334838224261</c:v>
                </c:pt>
                <c:pt idx="49">
                  <c:v>0.66299321263494138</c:v>
                </c:pt>
                <c:pt idx="50">
                  <c:v>0.67625307688764025</c:v>
                </c:pt>
                <c:pt idx="51">
                  <c:v>0.68951294114033912</c:v>
                </c:pt>
                <c:pt idx="52">
                  <c:v>0.70277280539303788</c:v>
                </c:pt>
                <c:pt idx="53">
                  <c:v>0.71603266964573675</c:v>
                </c:pt>
                <c:pt idx="54">
                  <c:v>0.72929253389843551</c:v>
                </c:pt>
                <c:pt idx="55">
                  <c:v>0.74255239815113439</c:v>
                </c:pt>
                <c:pt idx="56">
                  <c:v>0.75581226240383326</c:v>
                </c:pt>
                <c:pt idx="57">
                  <c:v>0.76907212665653202</c:v>
                </c:pt>
                <c:pt idx="58">
                  <c:v>0.78233199090923089</c:v>
                </c:pt>
                <c:pt idx="59">
                  <c:v>0.79559185516192976</c:v>
                </c:pt>
                <c:pt idx="60">
                  <c:v>0.80885171941462852</c:v>
                </c:pt>
                <c:pt idx="61">
                  <c:v>0.82211158366732739</c:v>
                </c:pt>
                <c:pt idx="62">
                  <c:v>0.83537144792002616</c:v>
                </c:pt>
                <c:pt idx="63">
                  <c:v>0.84863131217272492</c:v>
                </c:pt>
                <c:pt idx="64">
                  <c:v>0.86189117642542379</c:v>
                </c:pt>
                <c:pt idx="65">
                  <c:v>0.87515104067812255</c:v>
                </c:pt>
                <c:pt idx="66">
                  <c:v>0.88841090493082142</c:v>
                </c:pt>
                <c:pt idx="67">
                  <c:v>0.90167076918352029</c:v>
                </c:pt>
                <c:pt idx="68">
                  <c:v>0.91493063343621905</c:v>
                </c:pt>
                <c:pt idx="69">
                  <c:v>0.92819049768891793</c:v>
                </c:pt>
                <c:pt idx="70">
                  <c:v>0.9414503619416168</c:v>
                </c:pt>
                <c:pt idx="71">
                  <c:v>0.95471022619431567</c:v>
                </c:pt>
                <c:pt idx="72">
                  <c:v>0.96797009044701443</c:v>
                </c:pt>
                <c:pt idx="73">
                  <c:v>0.98122995469971319</c:v>
                </c:pt>
                <c:pt idx="74">
                  <c:v>0.99448981895241217</c:v>
                </c:pt>
                <c:pt idx="75">
                  <c:v>1.0077496832051109</c:v>
                </c:pt>
                <c:pt idx="76">
                  <c:v>1.0210095474578098</c:v>
                </c:pt>
                <c:pt idx="77">
                  <c:v>1.0342694117105085</c:v>
                </c:pt>
                <c:pt idx="78">
                  <c:v>1.0475292759632076</c:v>
                </c:pt>
                <c:pt idx="79">
                  <c:v>1.0607891402159062</c:v>
                </c:pt>
                <c:pt idx="80">
                  <c:v>1.0740490044686051</c:v>
                </c:pt>
                <c:pt idx="81">
                  <c:v>1.0873088687213039</c:v>
                </c:pt>
                <c:pt idx="82">
                  <c:v>1.1005687329740028</c:v>
                </c:pt>
                <c:pt idx="83">
                  <c:v>1.1138285972267015</c:v>
                </c:pt>
                <c:pt idx="84">
                  <c:v>1.1270884614794006</c:v>
                </c:pt>
                <c:pt idx="85">
                  <c:v>1.1403483257320992</c:v>
                </c:pt>
                <c:pt idx="86">
                  <c:v>1.1536081899847981</c:v>
                </c:pt>
                <c:pt idx="87">
                  <c:v>1.166868054237497</c:v>
                </c:pt>
                <c:pt idx="88">
                  <c:v>1.1801279184901958</c:v>
                </c:pt>
                <c:pt idx="89">
                  <c:v>1.1933877827428945</c:v>
                </c:pt>
                <c:pt idx="90">
                  <c:v>1.2066476469955933</c:v>
                </c:pt>
                <c:pt idx="91">
                  <c:v>1.2199075112482922</c:v>
                </c:pt>
                <c:pt idx="92">
                  <c:v>1.2331673755009911</c:v>
                </c:pt>
                <c:pt idx="93">
                  <c:v>1.2464272397536897</c:v>
                </c:pt>
                <c:pt idx="94">
                  <c:v>1.2596871040063888</c:v>
                </c:pt>
                <c:pt idx="95">
                  <c:v>1.2729469682590875</c:v>
                </c:pt>
                <c:pt idx="96">
                  <c:v>1.2862068325117864</c:v>
                </c:pt>
                <c:pt idx="97">
                  <c:v>1.2994666967644852</c:v>
                </c:pt>
                <c:pt idx="98">
                  <c:v>1.3127265610171841</c:v>
                </c:pt>
                <c:pt idx="99">
                  <c:v>1.3259864252698828</c:v>
                </c:pt>
                <c:pt idx="100">
                  <c:v>1.3392462895225818</c:v>
                </c:pt>
                <c:pt idx="101">
                  <c:v>1.3525061537752805</c:v>
                </c:pt>
                <c:pt idx="102">
                  <c:v>1.3657660180279794</c:v>
                </c:pt>
                <c:pt idx="103">
                  <c:v>1.3790258822806782</c:v>
                </c:pt>
                <c:pt idx="104">
                  <c:v>1.3922857465333771</c:v>
                </c:pt>
                <c:pt idx="105">
                  <c:v>1.4055456107860758</c:v>
                </c:pt>
                <c:pt idx="106">
                  <c:v>1.4188054750387746</c:v>
                </c:pt>
                <c:pt idx="107">
                  <c:v>1.4320653392914735</c:v>
                </c:pt>
                <c:pt idx="108">
                  <c:v>1.4453252035441724</c:v>
                </c:pt>
                <c:pt idx="109">
                  <c:v>1.458585067796871</c:v>
                </c:pt>
                <c:pt idx="110">
                  <c:v>1.4718449320495701</c:v>
                </c:pt>
                <c:pt idx="111">
                  <c:v>1.4851047963022688</c:v>
                </c:pt>
                <c:pt idx="112">
                  <c:v>1.4983646605549676</c:v>
                </c:pt>
                <c:pt idx="113">
                  <c:v>1.5116245248076665</c:v>
                </c:pt>
                <c:pt idx="114">
                  <c:v>1.5248843890603654</c:v>
                </c:pt>
                <c:pt idx="115">
                  <c:v>1.538144253313064</c:v>
                </c:pt>
                <c:pt idx="116">
                  <c:v>1.5514041175657631</c:v>
                </c:pt>
                <c:pt idx="117">
                  <c:v>1.5646639818184618</c:v>
                </c:pt>
                <c:pt idx="118">
                  <c:v>1.5779238460711607</c:v>
                </c:pt>
                <c:pt idx="119">
                  <c:v>1.5911837103238595</c:v>
                </c:pt>
                <c:pt idx="120">
                  <c:v>1.6044435745765584</c:v>
                </c:pt>
                <c:pt idx="121">
                  <c:v>1.617703438829257</c:v>
                </c:pt>
                <c:pt idx="122">
                  <c:v>1.6309633030819559</c:v>
                </c:pt>
                <c:pt idx="123">
                  <c:v>1.6442231673346548</c:v>
                </c:pt>
                <c:pt idx="124">
                  <c:v>1.6574830315873534</c:v>
                </c:pt>
                <c:pt idx="125">
                  <c:v>1.6707428958400523</c:v>
                </c:pt>
                <c:pt idx="126">
                  <c:v>1.6840027600927512</c:v>
                </c:pt>
                <c:pt idx="127">
                  <c:v>1.6972626243454498</c:v>
                </c:pt>
                <c:pt idx="128">
                  <c:v>1.7105224885981487</c:v>
                </c:pt>
                <c:pt idx="129">
                  <c:v>1.7237823528508476</c:v>
                </c:pt>
                <c:pt idx="130">
                  <c:v>1.7370422171035464</c:v>
                </c:pt>
                <c:pt idx="131">
                  <c:v>1.7503020813562451</c:v>
                </c:pt>
                <c:pt idx="132">
                  <c:v>1.7635619456089442</c:v>
                </c:pt>
                <c:pt idx="133">
                  <c:v>1.7768218098616428</c:v>
                </c:pt>
                <c:pt idx="134">
                  <c:v>1.7900816741143417</c:v>
                </c:pt>
                <c:pt idx="135">
                  <c:v>1.8033415383670406</c:v>
                </c:pt>
                <c:pt idx="136">
                  <c:v>1.8166014026197395</c:v>
                </c:pt>
                <c:pt idx="137">
                  <c:v>1.8298612668724381</c:v>
                </c:pt>
                <c:pt idx="138">
                  <c:v>1.8431211311251372</c:v>
                </c:pt>
                <c:pt idx="139">
                  <c:v>1.8563809953778359</c:v>
                </c:pt>
                <c:pt idx="140">
                  <c:v>1.8696408596305347</c:v>
                </c:pt>
                <c:pt idx="141">
                  <c:v>1.8829007238832336</c:v>
                </c:pt>
                <c:pt idx="142">
                  <c:v>1.8961605881359325</c:v>
                </c:pt>
                <c:pt idx="143">
                  <c:v>1.9094204523886313</c:v>
                </c:pt>
                <c:pt idx="144">
                  <c:v>1.9226803166413302</c:v>
                </c:pt>
                <c:pt idx="145">
                  <c:v>1.9359401808940289</c:v>
                </c:pt>
                <c:pt idx="146">
                  <c:v>1.9492000451467277</c:v>
                </c:pt>
                <c:pt idx="147">
                  <c:v>1.9624599093994264</c:v>
                </c:pt>
                <c:pt idx="148">
                  <c:v>1.9757197736521253</c:v>
                </c:pt>
                <c:pt idx="149">
                  <c:v>1.9889796379048243</c:v>
                </c:pt>
                <c:pt idx="150">
                  <c:v>2.002239502157523</c:v>
                </c:pt>
                <c:pt idx="151">
                  <c:v>2.0154993664102219</c:v>
                </c:pt>
                <c:pt idx="152">
                  <c:v>2.0287592306629207</c:v>
                </c:pt>
                <c:pt idx="153">
                  <c:v>2.0420190949156196</c:v>
                </c:pt>
                <c:pt idx="154">
                  <c:v>2.055278959168318</c:v>
                </c:pt>
                <c:pt idx="155">
                  <c:v>2.0685388234210169</c:v>
                </c:pt>
                <c:pt idx="156">
                  <c:v>2.0817986876737162</c:v>
                </c:pt>
                <c:pt idx="157">
                  <c:v>2.0950585519264151</c:v>
                </c:pt>
                <c:pt idx="158">
                  <c:v>2.1083184161791135</c:v>
                </c:pt>
                <c:pt idx="159">
                  <c:v>2.1215782804318124</c:v>
                </c:pt>
                <c:pt idx="160">
                  <c:v>2.1348381446845113</c:v>
                </c:pt>
                <c:pt idx="161">
                  <c:v>2.1480980089372101</c:v>
                </c:pt>
                <c:pt idx="162">
                  <c:v>2.161357873189909</c:v>
                </c:pt>
                <c:pt idx="163">
                  <c:v>2.1746177374426079</c:v>
                </c:pt>
                <c:pt idx="164">
                  <c:v>2.1878776016953068</c:v>
                </c:pt>
                <c:pt idx="165">
                  <c:v>2.2011374659480056</c:v>
                </c:pt>
                <c:pt idx="166">
                  <c:v>2.2143973302007041</c:v>
                </c:pt>
                <c:pt idx="167">
                  <c:v>2.2276571944534029</c:v>
                </c:pt>
                <c:pt idx="168">
                  <c:v>2.2409170587061018</c:v>
                </c:pt>
                <c:pt idx="169">
                  <c:v>2.2541769229588011</c:v>
                </c:pt>
                <c:pt idx="170">
                  <c:v>2.2674367872114995</c:v>
                </c:pt>
                <c:pt idx="171">
                  <c:v>2.2806966514641984</c:v>
                </c:pt>
                <c:pt idx="172">
                  <c:v>2.2939565157168973</c:v>
                </c:pt>
                <c:pt idx="173">
                  <c:v>2.3072163799695962</c:v>
                </c:pt>
                <c:pt idx="174">
                  <c:v>2.3204762442222946</c:v>
                </c:pt>
                <c:pt idx="175">
                  <c:v>2.3337361084749939</c:v>
                </c:pt>
                <c:pt idx="176">
                  <c:v>2.3469959727276928</c:v>
                </c:pt>
                <c:pt idx="177">
                  <c:v>2.3602558369803917</c:v>
                </c:pt>
                <c:pt idx="178">
                  <c:v>2.3735157012330901</c:v>
                </c:pt>
                <c:pt idx="179">
                  <c:v>2.386775565485789</c:v>
                </c:pt>
                <c:pt idx="180">
                  <c:v>2.4000354297384878</c:v>
                </c:pt>
                <c:pt idx="181">
                  <c:v>2.4132952939911867</c:v>
                </c:pt>
                <c:pt idx="182">
                  <c:v>2.4265551582438856</c:v>
                </c:pt>
                <c:pt idx="183">
                  <c:v>2.4398150224965844</c:v>
                </c:pt>
                <c:pt idx="184">
                  <c:v>2.4530748867492833</c:v>
                </c:pt>
                <c:pt idx="185">
                  <c:v>2.4663347510019822</c:v>
                </c:pt>
                <c:pt idx="186">
                  <c:v>2.4795946152546806</c:v>
                </c:pt>
                <c:pt idx="187">
                  <c:v>2.4928544795073795</c:v>
                </c:pt>
                <c:pt idx="188">
                  <c:v>2.5061143437600788</c:v>
                </c:pt>
                <c:pt idx="189">
                  <c:v>2.5193742080127777</c:v>
                </c:pt>
                <c:pt idx="190">
                  <c:v>2.5326340722654761</c:v>
                </c:pt>
                <c:pt idx="191">
                  <c:v>2.545893936518175</c:v>
                </c:pt>
                <c:pt idx="192">
                  <c:v>2.5591538007708738</c:v>
                </c:pt>
                <c:pt idx="193">
                  <c:v>2.5724136650235727</c:v>
                </c:pt>
                <c:pt idx="194">
                  <c:v>2.5856735292762716</c:v>
                </c:pt>
                <c:pt idx="195">
                  <c:v>2.5989333935289705</c:v>
                </c:pt>
                <c:pt idx="196">
                  <c:v>2.6121932577816693</c:v>
                </c:pt>
                <c:pt idx="197">
                  <c:v>2.6254531220343682</c:v>
                </c:pt>
                <c:pt idx="198">
                  <c:v>2.6387129862870666</c:v>
                </c:pt>
                <c:pt idx="199">
                  <c:v>2.6519728505397655</c:v>
                </c:pt>
                <c:pt idx="200">
                  <c:v>2.6652327147924644</c:v>
                </c:pt>
                <c:pt idx="201">
                  <c:v>2.6784925790451637</c:v>
                </c:pt>
                <c:pt idx="202">
                  <c:v>2.6917524432978621</c:v>
                </c:pt>
                <c:pt idx="203">
                  <c:v>2.705012307550561</c:v>
                </c:pt>
                <c:pt idx="204">
                  <c:v>2.7182721718032599</c:v>
                </c:pt>
                <c:pt idx="205">
                  <c:v>2.7315320360559587</c:v>
                </c:pt>
                <c:pt idx="206">
                  <c:v>2.7447919003086572</c:v>
                </c:pt>
                <c:pt idx="207">
                  <c:v>2.7580517645613565</c:v>
                </c:pt>
                <c:pt idx="208">
                  <c:v>2.7713116288140554</c:v>
                </c:pt>
                <c:pt idx="209">
                  <c:v>2.7845714930667542</c:v>
                </c:pt>
                <c:pt idx="210">
                  <c:v>2.7978313573194526</c:v>
                </c:pt>
                <c:pt idx="211">
                  <c:v>2.8110912215721515</c:v>
                </c:pt>
                <c:pt idx="212">
                  <c:v>2.8243510858248504</c:v>
                </c:pt>
                <c:pt idx="213">
                  <c:v>2.8376109500775493</c:v>
                </c:pt>
                <c:pt idx="214">
                  <c:v>2.8508708143302481</c:v>
                </c:pt>
                <c:pt idx="215">
                  <c:v>2.864130678582947</c:v>
                </c:pt>
                <c:pt idx="216">
                  <c:v>2.8773905428356459</c:v>
                </c:pt>
                <c:pt idx="217">
                  <c:v>2.8906504070883448</c:v>
                </c:pt>
                <c:pt idx="218">
                  <c:v>2.9039102713410432</c:v>
                </c:pt>
                <c:pt idx="219">
                  <c:v>2.9171701355937421</c:v>
                </c:pt>
                <c:pt idx="220">
                  <c:v>2.9304299998464414</c:v>
                </c:pt>
                <c:pt idx="221">
                  <c:v>2.9436898640991402</c:v>
                </c:pt>
                <c:pt idx="222">
                  <c:v>2.9569497283518387</c:v>
                </c:pt>
                <c:pt idx="223">
                  <c:v>2.9702095926045375</c:v>
                </c:pt>
                <c:pt idx="224">
                  <c:v>2.9834694568572364</c:v>
                </c:pt>
                <c:pt idx="225">
                  <c:v>2.9967293211099353</c:v>
                </c:pt>
                <c:pt idx="226">
                  <c:v>3.0099891853626337</c:v>
                </c:pt>
                <c:pt idx="227">
                  <c:v>3.023249049615333</c:v>
                </c:pt>
                <c:pt idx="228">
                  <c:v>3.0365089138680319</c:v>
                </c:pt>
                <c:pt idx="229">
                  <c:v>3.0497687781207308</c:v>
                </c:pt>
                <c:pt idx="230">
                  <c:v>3.0630286423734292</c:v>
                </c:pt>
                <c:pt idx="231">
                  <c:v>3.0762885066261281</c:v>
                </c:pt>
                <c:pt idx="232">
                  <c:v>3.0895483708788269</c:v>
                </c:pt>
                <c:pt idx="233">
                  <c:v>3.1028082351315263</c:v>
                </c:pt>
                <c:pt idx="234">
                  <c:v>3.1160680993842247</c:v>
                </c:pt>
                <c:pt idx="235">
                  <c:v>3.1293279636369236</c:v>
                </c:pt>
                <c:pt idx="236">
                  <c:v>3.1425878278896224</c:v>
                </c:pt>
                <c:pt idx="237">
                  <c:v>3.1558476921423213</c:v>
                </c:pt>
                <c:pt idx="238">
                  <c:v>3.1691075563950197</c:v>
                </c:pt>
                <c:pt idx="239">
                  <c:v>3.182367420647719</c:v>
                </c:pt>
                <c:pt idx="240">
                  <c:v>3.1956272849004179</c:v>
                </c:pt>
                <c:pt idx="241">
                  <c:v>3.2088871491531168</c:v>
                </c:pt>
                <c:pt idx="242">
                  <c:v>3.2221470134058152</c:v>
                </c:pt>
                <c:pt idx="243">
                  <c:v>3.2354068776585141</c:v>
                </c:pt>
                <c:pt idx="244">
                  <c:v>3.248666741911213</c:v>
                </c:pt>
                <c:pt idx="245">
                  <c:v>3.2619266061639118</c:v>
                </c:pt>
                <c:pt idx="246">
                  <c:v>3.2751864704166107</c:v>
                </c:pt>
                <c:pt idx="247">
                  <c:v>3.2884463346693096</c:v>
                </c:pt>
                <c:pt idx="248">
                  <c:v>3.3017061989220085</c:v>
                </c:pt>
                <c:pt idx="249">
                  <c:v>3.3149660631747069</c:v>
                </c:pt>
                <c:pt idx="250">
                  <c:v>3.3282259274274053</c:v>
                </c:pt>
                <c:pt idx="251">
                  <c:v>3.3414857916801046</c:v>
                </c:pt>
                <c:pt idx="252">
                  <c:v>3.3547456559328035</c:v>
                </c:pt>
                <c:pt idx="253">
                  <c:v>3.3680055201855024</c:v>
                </c:pt>
                <c:pt idx="254">
                  <c:v>3.3812653844382008</c:v>
                </c:pt>
                <c:pt idx="255">
                  <c:v>3.3945252486908997</c:v>
                </c:pt>
                <c:pt idx="256">
                  <c:v>3.4077851129435985</c:v>
                </c:pt>
                <c:pt idx="257">
                  <c:v>3.4210449771962974</c:v>
                </c:pt>
                <c:pt idx="258">
                  <c:v>3.4343048414489963</c:v>
                </c:pt>
                <c:pt idx="259">
                  <c:v>3.4475647057016952</c:v>
                </c:pt>
                <c:pt idx="260">
                  <c:v>3.460824569954394</c:v>
                </c:pt>
                <c:pt idx="261">
                  <c:v>3.4740844342070929</c:v>
                </c:pt>
                <c:pt idx="262">
                  <c:v>3.4873442984597913</c:v>
                </c:pt>
                <c:pt idx="263">
                  <c:v>3.5006041627124902</c:v>
                </c:pt>
                <c:pt idx="264">
                  <c:v>3.5138640269651895</c:v>
                </c:pt>
                <c:pt idx="265">
                  <c:v>3.5271238912178884</c:v>
                </c:pt>
                <c:pt idx="266">
                  <c:v>3.5403837554705868</c:v>
                </c:pt>
                <c:pt idx="267">
                  <c:v>3.5536436197232857</c:v>
                </c:pt>
                <c:pt idx="268">
                  <c:v>3.5669034839759846</c:v>
                </c:pt>
                <c:pt idx="269">
                  <c:v>3.5801633482286834</c:v>
                </c:pt>
                <c:pt idx="270">
                  <c:v>3.5934232124813819</c:v>
                </c:pt>
                <c:pt idx="271">
                  <c:v>3.6066830767340812</c:v>
                </c:pt>
                <c:pt idx="272">
                  <c:v>3.61994294098678</c:v>
                </c:pt>
                <c:pt idx="273">
                  <c:v>3.6332028052394789</c:v>
                </c:pt>
                <c:pt idx="274">
                  <c:v>3.6464626694921773</c:v>
                </c:pt>
                <c:pt idx="275">
                  <c:v>3.6597225337448762</c:v>
                </c:pt>
                <c:pt idx="276">
                  <c:v>3.6729823979975751</c:v>
                </c:pt>
                <c:pt idx="277">
                  <c:v>3.6862422622502744</c:v>
                </c:pt>
                <c:pt idx="278">
                  <c:v>3.6995021265029728</c:v>
                </c:pt>
                <c:pt idx="279">
                  <c:v>3.7127619907556717</c:v>
                </c:pt>
                <c:pt idx="280">
                  <c:v>3.7260218550083706</c:v>
                </c:pt>
                <c:pt idx="281">
                  <c:v>3.7392817192610694</c:v>
                </c:pt>
                <c:pt idx="282">
                  <c:v>3.7525415835137679</c:v>
                </c:pt>
                <c:pt idx="283">
                  <c:v>3.7658014477664672</c:v>
                </c:pt>
                <c:pt idx="284">
                  <c:v>3.7790613120191661</c:v>
                </c:pt>
                <c:pt idx="285">
                  <c:v>3.7923211762718649</c:v>
                </c:pt>
                <c:pt idx="286">
                  <c:v>3.8055810405245634</c:v>
                </c:pt>
                <c:pt idx="287">
                  <c:v>3.8188409047772627</c:v>
                </c:pt>
                <c:pt idx="288">
                  <c:v>3.8321007690299611</c:v>
                </c:pt>
                <c:pt idx="289">
                  <c:v>3.8453606332826604</c:v>
                </c:pt>
                <c:pt idx="290">
                  <c:v>3.8586204975353584</c:v>
                </c:pt>
                <c:pt idx="291">
                  <c:v>3.8718803617880577</c:v>
                </c:pt>
                <c:pt idx="292">
                  <c:v>3.8851402260407562</c:v>
                </c:pt>
                <c:pt idx="293">
                  <c:v>3.8984000902934555</c:v>
                </c:pt>
                <c:pt idx="294">
                  <c:v>3.9116599545461543</c:v>
                </c:pt>
                <c:pt idx="295">
                  <c:v>3.9249198187988528</c:v>
                </c:pt>
                <c:pt idx="296">
                  <c:v>3.9381796830515521</c:v>
                </c:pt>
                <c:pt idx="297">
                  <c:v>3.9514395473042505</c:v>
                </c:pt>
                <c:pt idx="298">
                  <c:v>3.9646994115569494</c:v>
                </c:pt>
                <c:pt idx="299">
                  <c:v>3.9779592758096487</c:v>
                </c:pt>
                <c:pt idx="300">
                  <c:v>3.9912191400623471</c:v>
                </c:pt>
                <c:pt idx="301">
                  <c:v>4.004479004315046</c:v>
                </c:pt>
                <c:pt idx="302">
                  <c:v>4.0177388685677444</c:v>
                </c:pt>
                <c:pt idx="303">
                  <c:v>4.0309987328204437</c:v>
                </c:pt>
                <c:pt idx="304">
                  <c:v>4.0442585970731422</c:v>
                </c:pt>
                <c:pt idx="305">
                  <c:v>4.0575184613258415</c:v>
                </c:pt>
                <c:pt idx="306">
                  <c:v>4.0707783255785408</c:v>
                </c:pt>
                <c:pt idx="307">
                  <c:v>4.0840381898312392</c:v>
                </c:pt>
                <c:pt idx="308">
                  <c:v>4.0972980540839377</c:v>
                </c:pt>
                <c:pt idx="309">
                  <c:v>4.1105579183366361</c:v>
                </c:pt>
                <c:pt idx="310">
                  <c:v>4.1238177825893354</c:v>
                </c:pt>
                <c:pt idx="311">
                  <c:v>4.1370776468420338</c:v>
                </c:pt>
                <c:pt idx="312">
                  <c:v>4.1503375110947331</c:v>
                </c:pt>
                <c:pt idx="313">
                  <c:v>4.1635973753474325</c:v>
                </c:pt>
                <c:pt idx="314">
                  <c:v>4.1768572396001309</c:v>
                </c:pt>
                <c:pt idx="315">
                  <c:v>4.1901171038528302</c:v>
                </c:pt>
                <c:pt idx="316">
                  <c:v>4.2033769681055277</c:v>
                </c:pt>
                <c:pt idx="317">
                  <c:v>4.2166368323582271</c:v>
                </c:pt>
                <c:pt idx="318">
                  <c:v>4.2298966966109255</c:v>
                </c:pt>
                <c:pt idx="319">
                  <c:v>4.2431565608636248</c:v>
                </c:pt>
                <c:pt idx="320">
                  <c:v>4.2564164251163241</c:v>
                </c:pt>
                <c:pt idx="321">
                  <c:v>4.2696762893690225</c:v>
                </c:pt>
                <c:pt idx="322">
                  <c:v>4.2829361536217219</c:v>
                </c:pt>
                <c:pt idx="323">
                  <c:v>4.2961960178744203</c:v>
                </c:pt>
                <c:pt idx="324">
                  <c:v>4.3094558821271187</c:v>
                </c:pt>
                <c:pt idx="325">
                  <c:v>4.322715746379818</c:v>
                </c:pt>
                <c:pt idx="326">
                  <c:v>4.3359756106325165</c:v>
                </c:pt>
                <c:pt idx="327">
                  <c:v>4.3492354748852158</c:v>
                </c:pt>
                <c:pt idx="328">
                  <c:v>4.3624953391379142</c:v>
                </c:pt>
                <c:pt idx="329">
                  <c:v>4.3757552033906135</c:v>
                </c:pt>
                <c:pt idx="330">
                  <c:v>4.389015067643312</c:v>
                </c:pt>
                <c:pt idx="331">
                  <c:v>4.4022749318960113</c:v>
                </c:pt>
                <c:pt idx="332">
                  <c:v>4.4155347961487097</c:v>
                </c:pt>
                <c:pt idx="333">
                  <c:v>4.4287946604014081</c:v>
                </c:pt>
                <c:pt idx="334">
                  <c:v>4.4420545246541074</c:v>
                </c:pt>
                <c:pt idx="335">
                  <c:v>4.4553143889068059</c:v>
                </c:pt>
                <c:pt idx="336">
                  <c:v>4.4685742531595052</c:v>
                </c:pt>
                <c:pt idx="337">
                  <c:v>4.4818341174122036</c:v>
                </c:pt>
                <c:pt idx="338">
                  <c:v>4.4950939816649029</c:v>
                </c:pt>
                <c:pt idx="339">
                  <c:v>4.5083538459176022</c:v>
                </c:pt>
                <c:pt idx="340">
                  <c:v>4.5216137101702998</c:v>
                </c:pt>
                <c:pt idx="341">
                  <c:v>4.5348735744229991</c:v>
                </c:pt>
                <c:pt idx="342">
                  <c:v>4.5481334386756975</c:v>
                </c:pt>
                <c:pt idx="343">
                  <c:v>4.5613933029283968</c:v>
                </c:pt>
                <c:pt idx="344">
                  <c:v>4.5746531671810962</c:v>
                </c:pt>
                <c:pt idx="345">
                  <c:v>4.5879130314337946</c:v>
                </c:pt>
                <c:pt idx="346">
                  <c:v>4.6011728956864939</c:v>
                </c:pt>
                <c:pt idx="347">
                  <c:v>4.6144327599391923</c:v>
                </c:pt>
                <c:pt idx="348">
                  <c:v>4.6276926241918908</c:v>
                </c:pt>
                <c:pt idx="349">
                  <c:v>4.6409524884445892</c:v>
                </c:pt>
                <c:pt idx="350">
                  <c:v>4.6542123526972885</c:v>
                </c:pt>
                <c:pt idx="351">
                  <c:v>4.6674722169499878</c:v>
                </c:pt>
                <c:pt idx="352">
                  <c:v>4.6807320812026862</c:v>
                </c:pt>
                <c:pt idx="353">
                  <c:v>4.6939919454553856</c:v>
                </c:pt>
                <c:pt idx="354">
                  <c:v>4.707251809708084</c:v>
                </c:pt>
                <c:pt idx="355">
                  <c:v>4.7205116739607833</c:v>
                </c:pt>
                <c:pt idx="356">
                  <c:v>4.7337715382134817</c:v>
                </c:pt>
                <c:pt idx="357">
                  <c:v>4.7470314024661802</c:v>
                </c:pt>
                <c:pt idx="358">
                  <c:v>4.7602912667188795</c:v>
                </c:pt>
                <c:pt idx="359">
                  <c:v>4.7735511309715779</c:v>
                </c:pt>
                <c:pt idx="360">
                  <c:v>4.7868109952242772</c:v>
                </c:pt>
                <c:pt idx="361">
                  <c:v>4.8000708594769756</c:v>
                </c:pt>
                <c:pt idx="362">
                  <c:v>4.813330723729675</c:v>
                </c:pt>
                <c:pt idx="363">
                  <c:v>4.8265905879823734</c:v>
                </c:pt>
                <c:pt idx="364">
                  <c:v>4.8398504522350718</c:v>
                </c:pt>
                <c:pt idx="365">
                  <c:v>4.8531103164877711</c:v>
                </c:pt>
                <c:pt idx="366">
                  <c:v>4.8663701807404696</c:v>
                </c:pt>
                <c:pt idx="367">
                  <c:v>4.8796300449931689</c:v>
                </c:pt>
                <c:pt idx="368">
                  <c:v>4.8928899092458673</c:v>
                </c:pt>
                <c:pt idx="369">
                  <c:v>4.9061497734985666</c:v>
                </c:pt>
                <c:pt idx="370">
                  <c:v>4.9194096377512659</c:v>
                </c:pt>
                <c:pt idx="371">
                  <c:v>4.9326695020039644</c:v>
                </c:pt>
                <c:pt idx="372">
                  <c:v>4.9459293662566628</c:v>
                </c:pt>
                <c:pt idx="373">
                  <c:v>4.9591892305093612</c:v>
                </c:pt>
                <c:pt idx="374">
                  <c:v>4.9724490947620605</c:v>
                </c:pt>
                <c:pt idx="375">
                  <c:v>4.985708959014759</c:v>
                </c:pt>
                <c:pt idx="376">
                  <c:v>4.9989688232674583</c:v>
                </c:pt>
                <c:pt idx="377">
                  <c:v>5.0122286875201576</c:v>
                </c:pt>
                <c:pt idx="378">
                  <c:v>5.025488551772856</c:v>
                </c:pt>
                <c:pt idx="379">
                  <c:v>5.0387484160255553</c:v>
                </c:pt>
                <c:pt idx="380">
                  <c:v>5.0520082802782538</c:v>
                </c:pt>
                <c:pt idx="381">
                  <c:v>5.0652681445309522</c:v>
                </c:pt>
                <c:pt idx="382">
                  <c:v>5.0785280087836506</c:v>
                </c:pt>
                <c:pt idx="383">
                  <c:v>5.0917878730363499</c:v>
                </c:pt>
                <c:pt idx="384">
                  <c:v>5.1050477372890493</c:v>
                </c:pt>
                <c:pt idx="385">
                  <c:v>5.1183076015417477</c:v>
                </c:pt>
                <c:pt idx="386">
                  <c:v>5.131567465794447</c:v>
                </c:pt>
                <c:pt idx="387">
                  <c:v>5.1448273300471454</c:v>
                </c:pt>
                <c:pt idx="388">
                  <c:v>5.1580871942998439</c:v>
                </c:pt>
                <c:pt idx="389">
                  <c:v>5.1713470585525432</c:v>
                </c:pt>
                <c:pt idx="390">
                  <c:v>5.1846069228052416</c:v>
                </c:pt>
                <c:pt idx="391">
                  <c:v>5.1978667870579409</c:v>
                </c:pt>
                <c:pt idx="392">
                  <c:v>5.2111266513106393</c:v>
                </c:pt>
                <c:pt idx="393">
                  <c:v>5.2243865155633387</c:v>
                </c:pt>
                <c:pt idx="394">
                  <c:v>5.2376463798160371</c:v>
                </c:pt>
                <c:pt idx="395">
                  <c:v>5.2509062440687364</c:v>
                </c:pt>
                <c:pt idx="396">
                  <c:v>5.2641661083214348</c:v>
                </c:pt>
                <c:pt idx="397">
                  <c:v>5.2774259725741333</c:v>
                </c:pt>
                <c:pt idx="398">
                  <c:v>5.2906858368268326</c:v>
                </c:pt>
                <c:pt idx="399">
                  <c:v>5.303945701079531</c:v>
                </c:pt>
                <c:pt idx="400">
                  <c:v>5.3172055653322303</c:v>
                </c:pt>
                <c:pt idx="401">
                  <c:v>5.3304654295849287</c:v>
                </c:pt>
                <c:pt idx="402">
                  <c:v>5.3437252938376281</c:v>
                </c:pt>
                <c:pt idx="403">
                  <c:v>5.3569851580903274</c:v>
                </c:pt>
                <c:pt idx="404">
                  <c:v>5.3702450223430258</c:v>
                </c:pt>
                <c:pt idx="405">
                  <c:v>5.3835048865957242</c:v>
                </c:pt>
                <c:pt idx="406">
                  <c:v>5.3967647508484227</c:v>
                </c:pt>
                <c:pt idx="407">
                  <c:v>5.410024615101122</c:v>
                </c:pt>
                <c:pt idx="408">
                  <c:v>5.4232844793538204</c:v>
                </c:pt>
                <c:pt idx="409">
                  <c:v>5.4365443436065197</c:v>
                </c:pt>
                <c:pt idx="410">
                  <c:v>5.449804207859219</c:v>
                </c:pt>
                <c:pt idx="411">
                  <c:v>5.4630640721119175</c:v>
                </c:pt>
                <c:pt idx="412">
                  <c:v>5.4763239363646159</c:v>
                </c:pt>
                <c:pt idx="413">
                  <c:v>5.4895838006173143</c:v>
                </c:pt>
                <c:pt idx="414">
                  <c:v>5.5028436648700136</c:v>
                </c:pt>
                <c:pt idx="415">
                  <c:v>5.516103529122713</c:v>
                </c:pt>
                <c:pt idx="416">
                  <c:v>5.5293633933754114</c:v>
                </c:pt>
                <c:pt idx="417">
                  <c:v>5.5426232576281107</c:v>
                </c:pt>
                <c:pt idx="418">
                  <c:v>5.5558831218808091</c:v>
                </c:pt>
                <c:pt idx="419">
                  <c:v>5.5691429861335084</c:v>
                </c:pt>
                <c:pt idx="420">
                  <c:v>5.5824028503862069</c:v>
                </c:pt>
                <c:pt idx="421">
                  <c:v>5.5956627146389053</c:v>
                </c:pt>
                <c:pt idx="422">
                  <c:v>5.6089225788916046</c:v>
                </c:pt>
                <c:pt idx="423">
                  <c:v>5.622182443144303</c:v>
                </c:pt>
                <c:pt idx="424">
                  <c:v>5.6354423073970024</c:v>
                </c:pt>
                <c:pt idx="425">
                  <c:v>5.6487021716497008</c:v>
                </c:pt>
                <c:pt idx="426">
                  <c:v>5.6619620359024001</c:v>
                </c:pt>
                <c:pt idx="427">
                  <c:v>5.6752219001550985</c:v>
                </c:pt>
                <c:pt idx="428">
                  <c:v>5.6884817644077978</c:v>
                </c:pt>
                <c:pt idx="429">
                  <c:v>5.7017416286604963</c:v>
                </c:pt>
                <c:pt idx="430">
                  <c:v>5.7150014929131947</c:v>
                </c:pt>
                <c:pt idx="431">
                  <c:v>5.728261357165894</c:v>
                </c:pt>
                <c:pt idx="432">
                  <c:v>5.7415212214185924</c:v>
                </c:pt>
                <c:pt idx="433">
                  <c:v>5.7547810856712918</c:v>
                </c:pt>
                <c:pt idx="434">
                  <c:v>5.7680409499239911</c:v>
                </c:pt>
                <c:pt idx="435">
                  <c:v>5.7813008141766895</c:v>
                </c:pt>
                <c:pt idx="436">
                  <c:v>5.7945606784293879</c:v>
                </c:pt>
                <c:pt idx="437">
                  <c:v>5.8078205426820864</c:v>
                </c:pt>
                <c:pt idx="438">
                  <c:v>5.8210804069347857</c:v>
                </c:pt>
                <c:pt idx="439">
                  <c:v>5.8343402711874841</c:v>
                </c:pt>
                <c:pt idx="440">
                  <c:v>5.8476001354401834</c:v>
                </c:pt>
                <c:pt idx="441">
                  <c:v>5.8608599996928827</c:v>
                </c:pt>
                <c:pt idx="442">
                  <c:v>5.8741198639455812</c:v>
                </c:pt>
                <c:pt idx="443">
                  <c:v>5.8873797281982805</c:v>
                </c:pt>
                <c:pt idx="444">
                  <c:v>5.9006395924509789</c:v>
                </c:pt>
                <c:pt idx="445">
                  <c:v>5.9138994567036773</c:v>
                </c:pt>
                <c:pt idx="446">
                  <c:v>5.9271593209563758</c:v>
                </c:pt>
                <c:pt idx="447">
                  <c:v>5.9404191852090751</c:v>
                </c:pt>
                <c:pt idx="448">
                  <c:v>5.9536790494617744</c:v>
                </c:pt>
                <c:pt idx="449">
                  <c:v>5.9669389137144728</c:v>
                </c:pt>
                <c:pt idx="450">
                  <c:v>5.9801987779671721</c:v>
                </c:pt>
                <c:pt idx="451">
                  <c:v>5.9934586422198706</c:v>
                </c:pt>
                <c:pt idx="452">
                  <c:v>6.0067185064725699</c:v>
                </c:pt>
                <c:pt idx="453">
                  <c:v>6.0199783707252674</c:v>
                </c:pt>
                <c:pt idx="454">
                  <c:v>6.0332382349779667</c:v>
                </c:pt>
                <c:pt idx="455">
                  <c:v>6.0464980992306661</c:v>
                </c:pt>
                <c:pt idx="456">
                  <c:v>6.0597579634833645</c:v>
                </c:pt>
                <c:pt idx="457">
                  <c:v>6.0730178277360638</c:v>
                </c:pt>
                <c:pt idx="458">
                  <c:v>6.0862776919887622</c:v>
                </c:pt>
                <c:pt idx="459">
                  <c:v>6.0995375562414615</c:v>
                </c:pt>
                <c:pt idx="460">
                  <c:v>6.11279742049416</c:v>
                </c:pt>
                <c:pt idx="461">
                  <c:v>6.1260572847468584</c:v>
                </c:pt>
                <c:pt idx="462">
                  <c:v>6.1393171489995577</c:v>
                </c:pt>
                <c:pt idx="463">
                  <c:v>6.1525770132522561</c:v>
                </c:pt>
                <c:pt idx="464">
                  <c:v>6.1658368775049555</c:v>
                </c:pt>
                <c:pt idx="465">
                  <c:v>6.1790967417576539</c:v>
                </c:pt>
                <c:pt idx="466">
                  <c:v>6.1923566060103532</c:v>
                </c:pt>
                <c:pt idx="467">
                  <c:v>6.2056164702630525</c:v>
                </c:pt>
                <c:pt idx="468">
                  <c:v>6.2188763345157509</c:v>
                </c:pt>
                <c:pt idx="469">
                  <c:v>6.2321361987684494</c:v>
                </c:pt>
                <c:pt idx="470">
                  <c:v>6.2453960630211478</c:v>
                </c:pt>
                <c:pt idx="471">
                  <c:v>6.2586559272738471</c:v>
                </c:pt>
                <c:pt idx="472">
                  <c:v>6.2719157915265455</c:v>
                </c:pt>
                <c:pt idx="473">
                  <c:v>6.2851756557792449</c:v>
                </c:pt>
                <c:pt idx="474">
                  <c:v>6.2984355200319442</c:v>
                </c:pt>
                <c:pt idx="475">
                  <c:v>6.3116953842846426</c:v>
                </c:pt>
                <c:pt idx="476">
                  <c:v>6.3249552485373419</c:v>
                </c:pt>
                <c:pt idx="477">
                  <c:v>6.3382151127900395</c:v>
                </c:pt>
                <c:pt idx="478">
                  <c:v>6.3514749770427388</c:v>
                </c:pt>
                <c:pt idx="479">
                  <c:v>6.3647348412954381</c:v>
                </c:pt>
                <c:pt idx="480">
                  <c:v>6.3779947055481365</c:v>
                </c:pt>
                <c:pt idx="481">
                  <c:v>6.3912545698008358</c:v>
                </c:pt>
                <c:pt idx="482">
                  <c:v>6.4045144340535343</c:v>
                </c:pt>
                <c:pt idx="483">
                  <c:v>6.4177742983062336</c:v>
                </c:pt>
                <c:pt idx="484">
                  <c:v>6.431034162558932</c:v>
                </c:pt>
                <c:pt idx="485">
                  <c:v>6.4442940268116304</c:v>
                </c:pt>
                <c:pt idx="486">
                  <c:v>6.4575538910643298</c:v>
                </c:pt>
                <c:pt idx="487">
                  <c:v>6.4708137553170282</c:v>
                </c:pt>
                <c:pt idx="488">
                  <c:v>6.4840736195697275</c:v>
                </c:pt>
                <c:pt idx="489">
                  <c:v>6.4973334838224259</c:v>
                </c:pt>
                <c:pt idx="490">
                  <c:v>6.5105933480751252</c:v>
                </c:pt>
                <c:pt idx="491">
                  <c:v>6.5238532123278237</c:v>
                </c:pt>
                <c:pt idx="492">
                  <c:v>6.537113076580523</c:v>
                </c:pt>
                <c:pt idx="493">
                  <c:v>6.5503729408332214</c:v>
                </c:pt>
                <c:pt idx="494">
                  <c:v>6.5636328050859198</c:v>
                </c:pt>
                <c:pt idx="495">
                  <c:v>6.5768926693386192</c:v>
                </c:pt>
                <c:pt idx="496">
                  <c:v>6.5901525335913176</c:v>
                </c:pt>
                <c:pt idx="497">
                  <c:v>6.6034123978440169</c:v>
                </c:pt>
                <c:pt idx="498">
                  <c:v>6.6166722620967162</c:v>
                </c:pt>
                <c:pt idx="499">
                  <c:v>6.6299321263494138</c:v>
                </c:pt>
                <c:pt idx="500">
                  <c:v>6.6431919906021131</c:v>
                </c:pt>
                <c:pt idx="501">
                  <c:v>6.6564518548548106</c:v>
                </c:pt>
                <c:pt idx="502">
                  <c:v>6.6697117191075099</c:v>
                </c:pt>
                <c:pt idx="503">
                  <c:v>6.6829715833602092</c:v>
                </c:pt>
                <c:pt idx="504">
                  <c:v>6.6962314476129077</c:v>
                </c:pt>
                <c:pt idx="505">
                  <c:v>6.709491311865607</c:v>
                </c:pt>
                <c:pt idx="506">
                  <c:v>6.7227511761183054</c:v>
                </c:pt>
                <c:pt idx="507">
                  <c:v>6.7360110403710047</c:v>
                </c:pt>
                <c:pt idx="508">
                  <c:v>6.7492709046237032</c:v>
                </c:pt>
                <c:pt idx="509">
                  <c:v>6.7625307688764016</c:v>
                </c:pt>
                <c:pt idx="510">
                  <c:v>6.7757906331291009</c:v>
                </c:pt>
                <c:pt idx="511">
                  <c:v>6.7890504973817993</c:v>
                </c:pt>
                <c:pt idx="512">
                  <c:v>6.8023103616344986</c:v>
                </c:pt>
                <c:pt idx="513">
                  <c:v>6.8155702258871971</c:v>
                </c:pt>
                <c:pt idx="514">
                  <c:v>6.8288300901398964</c:v>
                </c:pt>
                <c:pt idx="515">
                  <c:v>6.8420899543925948</c:v>
                </c:pt>
                <c:pt idx="516">
                  <c:v>6.8553498186452941</c:v>
                </c:pt>
                <c:pt idx="517">
                  <c:v>6.8686096828979926</c:v>
                </c:pt>
                <c:pt idx="518">
                  <c:v>6.881869547150691</c:v>
                </c:pt>
                <c:pt idx="519">
                  <c:v>6.8951294114033903</c:v>
                </c:pt>
                <c:pt idx="520">
                  <c:v>6.9083892756560887</c:v>
                </c:pt>
                <c:pt idx="521">
                  <c:v>6.9216491399087881</c:v>
                </c:pt>
                <c:pt idx="522">
                  <c:v>6.9349090041614874</c:v>
                </c:pt>
                <c:pt idx="523">
                  <c:v>6.9481688684141858</c:v>
                </c:pt>
                <c:pt idx="524">
                  <c:v>6.9614287326668851</c:v>
                </c:pt>
                <c:pt idx="525">
                  <c:v>6.9746885969195827</c:v>
                </c:pt>
                <c:pt idx="526">
                  <c:v>6.987948461172282</c:v>
                </c:pt>
                <c:pt idx="527">
                  <c:v>7.0012083254249804</c:v>
                </c:pt>
                <c:pt idx="528">
                  <c:v>7.0144681896776797</c:v>
                </c:pt>
                <c:pt idx="529">
                  <c:v>7.027728053930379</c:v>
                </c:pt>
                <c:pt idx="530">
                  <c:v>7.0409879181830775</c:v>
                </c:pt>
                <c:pt idx="531">
                  <c:v>7.0542477824357768</c:v>
                </c:pt>
                <c:pt idx="532">
                  <c:v>7.0675076466884752</c:v>
                </c:pt>
                <c:pt idx="533">
                  <c:v>7.0807675109411736</c:v>
                </c:pt>
                <c:pt idx="534">
                  <c:v>7.0940273751938721</c:v>
                </c:pt>
                <c:pt idx="535">
                  <c:v>7.1072872394465714</c:v>
                </c:pt>
                <c:pt idx="536">
                  <c:v>7.1205471036992707</c:v>
                </c:pt>
                <c:pt idx="537">
                  <c:v>7.1338069679519691</c:v>
                </c:pt>
                <c:pt idx="538">
                  <c:v>7.1470668322046684</c:v>
                </c:pt>
                <c:pt idx="539">
                  <c:v>7.1603266964573669</c:v>
                </c:pt>
                <c:pt idx="540">
                  <c:v>7.1735865607100662</c:v>
                </c:pt>
                <c:pt idx="541">
                  <c:v>7.1868464249627637</c:v>
                </c:pt>
                <c:pt idx="542">
                  <c:v>7.200106289215463</c:v>
                </c:pt>
                <c:pt idx="543">
                  <c:v>7.2133661534681623</c:v>
                </c:pt>
                <c:pt idx="544">
                  <c:v>7.2266260177208608</c:v>
                </c:pt>
                <c:pt idx="545">
                  <c:v>7.2398858819735601</c:v>
                </c:pt>
                <c:pt idx="546">
                  <c:v>7.2531457462262585</c:v>
                </c:pt>
                <c:pt idx="547">
                  <c:v>7.2664056104789578</c:v>
                </c:pt>
                <c:pt idx="548">
                  <c:v>7.2796654747316571</c:v>
                </c:pt>
                <c:pt idx="549">
                  <c:v>7.2929253389843547</c:v>
                </c:pt>
                <c:pt idx="550">
                  <c:v>7.306185203237054</c:v>
                </c:pt>
                <c:pt idx="551">
                  <c:v>7.3194450674897524</c:v>
                </c:pt>
                <c:pt idx="552">
                  <c:v>7.3327049317424517</c:v>
                </c:pt>
                <c:pt idx="553">
                  <c:v>7.3459647959951502</c:v>
                </c:pt>
                <c:pt idx="554">
                  <c:v>7.3592246602478495</c:v>
                </c:pt>
                <c:pt idx="555">
                  <c:v>7.3724845245005488</c:v>
                </c:pt>
                <c:pt idx="556">
                  <c:v>7.3857443887532472</c:v>
                </c:pt>
                <c:pt idx="557">
                  <c:v>7.3990042530059457</c:v>
                </c:pt>
                <c:pt idx="558">
                  <c:v>7.4122641172586441</c:v>
                </c:pt>
                <c:pt idx="559">
                  <c:v>7.4255239815113434</c:v>
                </c:pt>
                <c:pt idx="560">
                  <c:v>7.4387838457640418</c:v>
                </c:pt>
                <c:pt idx="561">
                  <c:v>7.4520437100167412</c:v>
                </c:pt>
                <c:pt idx="562">
                  <c:v>7.4653035742694405</c:v>
                </c:pt>
                <c:pt idx="563">
                  <c:v>7.4785634385221389</c:v>
                </c:pt>
                <c:pt idx="564">
                  <c:v>7.4918233027748382</c:v>
                </c:pt>
                <c:pt idx="565">
                  <c:v>7.5050831670275358</c:v>
                </c:pt>
                <c:pt idx="566">
                  <c:v>7.5183430312802351</c:v>
                </c:pt>
                <c:pt idx="567">
                  <c:v>7.5316028955329344</c:v>
                </c:pt>
                <c:pt idx="568">
                  <c:v>7.5448627597856328</c:v>
                </c:pt>
                <c:pt idx="569">
                  <c:v>7.5581226240383321</c:v>
                </c:pt>
                <c:pt idx="570">
                  <c:v>7.5713824882910306</c:v>
                </c:pt>
                <c:pt idx="571">
                  <c:v>7.5846423525437299</c:v>
                </c:pt>
                <c:pt idx="572">
                  <c:v>7.5852244140545917</c:v>
                </c:pt>
                <c:pt idx="573">
                  <c:v>7.5858064755654544</c:v>
                </c:pt>
                <c:pt idx="574">
                  <c:v>7.586388537076318</c:v>
                </c:pt>
                <c:pt idx="575">
                  <c:v>7.5869705985871798</c:v>
                </c:pt>
                <c:pt idx="576">
                  <c:v>7.5875526600980434</c:v>
                </c:pt>
                <c:pt idx="577">
                  <c:v>7.5881347216089061</c:v>
                </c:pt>
                <c:pt idx="578">
                  <c:v>7.5887167831197679</c:v>
                </c:pt>
                <c:pt idx="579">
                  <c:v>7.5892988446306315</c:v>
                </c:pt>
                <c:pt idx="580">
                  <c:v>7.5898809061414934</c:v>
                </c:pt>
                <c:pt idx="581">
                  <c:v>7.5904629676523561</c:v>
                </c:pt>
                <c:pt idx="582">
                  <c:v>7.5910450291632197</c:v>
                </c:pt>
                <c:pt idx="583">
                  <c:v>7.5916270906740815</c:v>
                </c:pt>
                <c:pt idx="584">
                  <c:v>7.5922091521849451</c:v>
                </c:pt>
                <c:pt idx="585">
                  <c:v>7.5927912136958078</c:v>
                </c:pt>
                <c:pt idx="586">
                  <c:v>7.5933732752066696</c:v>
                </c:pt>
                <c:pt idx="587">
                  <c:v>7.5939553367175332</c:v>
                </c:pt>
                <c:pt idx="588">
                  <c:v>7.594537398228395</c:v>
                </c:pt>
                <c:pt idx="589">
                  <c:v>7.5951194597392577</c:v>
                </c:pt>
                <c:pt idx="590">
                  <c:v>7.5957015212501213</c:v>
                </c:pt>
                <c:pt idx="591">
                  <c:v>7.5962835827609831</c:v>
                </c:pt>
                <c:pt idx="592">
                  <c:v>7.5968656442718459</c:v>
                </c:pt>
                <c:pt idx="593">
                  <c:v>7.5974477057827086</c:v>
                </c:pt>
                <c:pt idx="594">
                  <c:v>7.5980297672935713</c:v>
                </c:pt>
                <c:pt idx="595">
                  <c:v>7.5986118288044349</c:v>
                </c:pt>
                <c:pt idx="596">
                  <c:v>7.5991938903152967</c:v>
                </c:pt>
                <c:pt idx="597">
                  <c:v>7.5997759518261594</c:v>
                </c:pt>
                <c:pt idx="598">
                  <c:v>7.600358013337023</c:v>
                </c:pt>
                <c:pt idx="599">
                  <c:v>7.6009400748478848</c:v>
                </c:pt>
                <c:pt idx="600">
                  <c:v>7.6015221363587475</c:v>
                </c:pt>
                <c:pt idx="601">
                  <c:v>7.6021041978696102</c:v>
                </c:pt>
                <c:pt idx="602">
                  <c:v>7.6026862593804729</c:v>
                </c:pt>
                <c:pt idx="603">
                  <c:v>7.6032683208913365</c:v>
                </c:pt>
                <c:pt idx="604">
                  <c:v>7.6038503824021983</c:v>
                </c:pt>
                <c:pt idx="605">
                  <c:v>7.6044324439130611</c:v>
                </c:pt>
                <c:pt idx="606">
                  <c:v>7.6050145054239247</c:v>
                </c:pt>
                <c:pt idx="607">
                  <c:v>7.6055965669347865</c:v>
                </c:pt>
                <c:pt idx="608">
                  <c:v>7.6061786284456492</c:v>
                </c:pt>
                <c:pt idx="609">
                  <c:v>7.6067606899565119</c:v>
                </c:pt>
                <c:pt idx="610">
                  <c:v>7.6073427514673746</c:v>
                </c:pt>
                <c:pt idx="611">
                  <c:v>7.6079248129782382</c:v>
                </c:pt>
                <c:pt idx="612">
                  <c:v>7.6085068744891</c:v>
                </c:pt>
                <c:pt idx="613">
                  <c:v>7.6090889359999627</c:v>
                </c:pt>
                <c:pt idx="614">
                  <c:v>7.6096709975108263</c:v>
                </c:pt>
                <c:pt idx="615">
                  <c:v>7.6102530590216881</c:v>
                </c:pt>
                <c:pt idx="616">
                  <c:v>7.6108351205325508</c:v>
                </c:pt>
                <c:pt idx="617">
                  <c:v>7.6114171820434136</c:v>
                </c:pt>
                <c:pt idx="618">
                  <c:v>7.6119992435542763</c:v>
                </c:pt>
                <c:pt idx="619">
                  <c:v>7.612581305065139</c:v>
                </c:pt>
                <c:pt idx="620">
                  <c:v>7.6131633665760017</c:v>
                </c:pt>
                <c:pt idx="621">
                  <c:v>7.6137454280868644</c:v>
                </c:pt>
                <c:pt idx="622">
                  <c:v>7.6143274895977271</c:v>
                </c:pt>
                <c:pt idx="623">
                  <c:v>7.6149095511085898</c:v>
                </c:pt>
                <c:pt idx="624">
                  <c:v>7.6154916126194525</c:v>
                </c:pt>
                <c:pt idx="625">
                  <c:v>7.6160736741303152</c:v>
                </c:pt>
                <c:pt idx="626">
                  <c:v>7.6166557356411779</c:v>
                </c:pt>
                <c:pt idx="627">
                  <c:v>7.6172377971520406</c:v>
                </c:pt>
                <c:pt idx="628">
                  <c:v>7.6178198586629033</c:v>
                </c:pt>
                <c:pt idx="629">
                  <c:v>7.6184019201737661</c:v>
                </c:pt>
                <c:pt idx="630">
                  <c:v>7.6189839816846288</c:v>
                </c:pt>
                <c:pt idx="631">
                  <c:v>7.6195660431954915</c:v>
                </c:pt>
                <c:pt idx="632">
                  <c:v>7.6201481047063542</c:v>
                </c:pt>
                <c:pt idx="633">
                  <c:v>7.6207301662172169</c:v>
                </c:pt>
                <c:pt idx="634">
                  <c:v>7.6213122277280796</c:v>
                </c:pt>
                <c:pt idx="635">
                  <c:v>7.6218942892389423</c:v>
                </c:pt>
                <c:pt idx="636">
                  <c:v>7.622476350749805</c:v>
                </c:pt>
                <c:pt idx="637">
                  <c:v>7.6230584122606677</c:v>
                </c:pt>
                <c:pt idx="638">
                  <c:v>7.6236404737715304</c:v>
                </c:pt>
                <c:pt idx="639">
                  <c:v>7.6242225352823931</c:v>
                </c:pt>
                <c:pt idx="640">
                  <c:v>7.6248045967932558</c:v>
                </c:pt>
                <c:pt idx="641">
                  <c:v>7.6253866583041185</c:v>
                </c:pt>
                <c:pt idx="642">
                  <c:v>7.6259687198149813</c:v>
                </c:pt>
                <c:pt idx="643">
                  <c:v>7.626550781325844</c:v>
                </c:pt>
                <c:pt idx="644">
                  <c:v>7.6271328428367067</c:v>
                </c:pt>
                <c:pt idx="645">
                  <c:v>7.6277149043475694</c:v>
                </c:pt>
                <c:pt idx="646">
                  <c:v>7.6282969658584321</c:v>
                </c:pt>
                <c:pt idx="647">
                  <c:v>7.6288790273692948</c:v>
                </c:pt>
                <c:pt idx="648">
                  <c:v>7.6294610888801566</c:v>
                </c:pt>
                <c:pt idx="649">
                  <c:v>7.6300431503910211</c:v>
                </c:pt>
                <c:pt idx="650">
                  <c:v>7.6306252119018829</c:v>
                </c:pt>
                <c:pt idx="651">
                  <c:v>7.6312072734127447</c:v>
                </c:pt>
                <c:pt idx="652">
                  <c:v>7.6317893349236092</c:v>
                </c:pt>
                <c:pt idx="653">
                  <c:v>7.632371396434471</c:v>
                </c:pt>
                <c:pt idx="654">
                  <c:v>7.6329534579453329</c:v>
                </c:pt>
                <c:pt idx="655">
                  <c:v>7.6335355194561956</c:v>
                </c:pt>
                <c:pt idx="656">
                  <c:v>7.6341175809670592</c:v>
                </c:pt>
                <c:pt idx="657">
                  <c:v>7.6346996424779219</c:v>
                </c:pt>
                <c:pt idx="658">
                  <c:v>7.6352817039887837</c:v>
                </c:pt>
                <c:pt idx="659">
                  <c:v>7.6358637654996473</c:v>
                </c:pt>
                <c:pt idx="660">
                  <c:v>7.63644582701051</c:v>
                </c:pt>
                <c:pt idx="661">
                  <c:v>7.6370278885213718</c:v>
                </c:pt>
                <c:pt idx="662">
                  <c:v>7.6376099500322354</c:v>
                </c:pt>
                <c:pt idx="663">
                  <c:v>7.6381920115430981</c:v>
                </c:pt>
                <c:pt idx="664">
                  <c:v>7.6387740730539599</c:v>
                </c:pt>
                <c:pt idx="665">
                  <c:v>7.6393561345648244</c:v>
                </c:pt>
                <c:pt idx="666">
                  <c:v>7.6399381960756862</c:v>
                </c:pt>
                <c:pt idx="667">
                  <c:v>7.6405202575865481</c:v>
                </c:pt>
                <c:pt idx="668">
                  <c:v>7.6411023190974126</c:v>
                </c:pt>
                <c:pt idx="669">
                  <c:v>7.6416843806082744</c:v>
                </c:pt>
                <c:pt idx="670">
                  <c:v>7.6422664421191362</c:v>
                </c:pt>
                <c:pt idx="671">
                  <c:v>7.6428485036299989</c:v>
                </c:pt>
                <c:pt idx="672">
                  <c:v>7.6434305651408625</c:v>
                </c:pt>
                <c:pt idx="673">
                  <c:v>7.6440126266517252</c:v>
                </c:pt>
                <c:pt idx="674">
                  <c:v>7.644594688162587</c:v>
                </c:pt>
                <c:pt idx="675">
                  <c:v>7.6451767496734506</c:v>
                </c:pt>
                <c:pt idx="676">
                  <c:v>7.6457588111843133</c:v>
                </c:pt>
                <c:pt idx="677">
                  <c:v>7.6463408726951752</c:v>
                </c:pt>
                <c:pt idx="678">
                  <c:v>7.6469229342060387</c:v>
                </c:pt>
                <c:pt idx="679">
                  <c:v>7.6475049957169015</c:v>
                </c:pt>
                <c:pt idx="680">
                  <c:v>7.6480870572277633</c:v>
                </c:pt>
                <c:pt idx="681">
                  <c:v>7.6486691187386269</c:v>
                </c:pt>
                <c:pt idx="682">
                  <c:v>7.6492511802494896</c:v>
                </c:pt>
                <c:pt idx="683">
                  <c:v>7.6498332417603514</c:v>
                </c:pt>
                <c:pt idx="684">
                  <c:v>7.6504153032712141</c:v>
                </c:pt>
                <c:pt idx="685">
                  <c:v>7.6509973647820777</c:v>
                </c:pt>
                <c:pt idx="686">
                  <c:v>7.6515794262929395</c:v>
                </c:pt>
                <c:pt idx="687">
                  <c:v>7.6521614878038022</c:v>
                </c:pt>
                <c:pt idx="688">
                  <c:v>7.6527435493146658</c:v>
                </c:pt>
                <c:pt idx="689">
                  <c:v>7.6533256108255276</c:v>
                </c:pt>
                <c:pt idx="690">
                  <c:v>7.6539076723363904</c:v>
                </c:pt>
                <c:pt idx="691">
                  <c:v>7.654489733847254</c:v>
                </c:pt>
                <c:pt idx="692">
                  <c:v>7.6550717953581167</c:v>
                </c:pt>
                <c:pt idx="693">
                  <c:v>7.6556538568689785</c:v>
                </c:pt>
                <c:pt idx="694">
                  <c:v>7.6562359183798421</c:v>
                </c:pt>
                <c:pt idx="695">
                  <c:v>7.6568179798907048</c:v>
                </c:pt>
                <c:pt idx="696">
                  <c:v>7.6574000414015666</c:v>
                </c:pt>
                <c:pt idx="697">
                  <c:v>7.6579821029124302</c:v>
                </c:pt>
                <c:pt idx="698">
                  <c:v>7.6585641644232929</c:v>
                </c:pt>
                <c:pt idx="699">
                  <c:v>7.6591462259341547</c:v>
                </c:pt>
                <c:pt idx="700">
                  <c:v>7.6597282874450174</c:v>
                </c:pt>
                <c:pt idx="701">
                  <c:v>7.660310348955881</c:v>
                </c:pt>
                <c:pt idx="702">
                  <c:v>7.6608924104667429</c:v>
                </c:pt>
                <c:pt idx="703">
                  <c:v>7.6614744719776056</c:v>
                </c:pt>
                <c:pt idx="704">
                  <c:v>7.6620565334884692</c:v>
                </c:pt>
                <c:pt idx="705">
                  <c:v>7.662638594999331</c:v>
                </c:pt>
                <c:pt idx="706">
                  <c:v>7.6632206565101937</c:v>
                </c:pt>
                <c:pt idx="707">
                  <c:v>7.6638027180210573</c:v>
                </c:pt>
                <c:pt idx="708">
                  <c:v>7.6643847795319191</c:v>
                </c:pt>
                <c:pt idx="709">
                  <c:v>7.6649668410427818</c:v>
                </c:pt>
                <c:pt idx="710">
                  <c:v>7.6655489025536454</c:v>
                </c:pt>
                <c:pt idx="711">
                  <c:v>7.6661309640645081</c:v>
                </c:pt>
                <c:pt idx="712">
                  <c:v>7.6667130255753699</c:v>
                </c:pt>
                <c:pt idx="713">
                  <c:v>7.6672950870862318</c:v>
                </c:pt>
                <c:pt idx="714">
                  <c:v>7.6678771485970962</c:v>
                </c:pt>
                <c:pt idx="715">
                  <c:v>7.6684592101079581</c:v>
                </c:pt>
                <c:pt idx="716">
                  <c:v>7.6690412716188199</c:v>
                </c:pt>
                <c:pt idx="717">
                  <c:v>7.6696233331296844</c:v>
                </c:pt>
                <c:pt idx="718">
                  <c:v>7.6702053946405462</c:v>
                </c:pt>
                <c:pt idx="719">
                  <c:v>7.6707874561514089</c:v>
                </c:pt>
                <c:pt idx="720">
                  <c:v>7.6713695176622725</c:v>
                </c:pt>
                <c:pt idx="721">
                  <c:v>7.6719515791731343</c:v>
                </c:pt>
                <c:pt idx="722">
                  <c:v>7.672533640683997</c:v>
                </c:pt>
                <c:pt idx="723">
                  <c:v>7.6731157021948606</c:v>
                </c:pt>
                <c:pt idx="724">
                  <c:v>7.6736977637057224</c:v>
                </c:pt>
                <c:pt idx="725">
                  <c:v>7.6742798252165851</c:v>
                </c:pt>
                <c:pt idx="726">
                  <c:v>7.6748618867274487</c:v>
                </c:pt>
                <c:pt idx="727">
                  <c:v>7.6754439482383114</c:v>
                </c:pt>
                <c:pt idx="728">
                  <c:v>7.6760260097491733</c:v>
                </c:pt>
                <c:pt idx="729">
                  <c:v>7.6766080712600351</c:v>
                </c:pt>
                <c:pt idx="730">
                  <c:v>7.6771901327708996</c:v>
                </c:pt>
                <c:pt idx="731">
                  <c:v>7.6777721942817614</c:v>
                </c:pt>
                <c:pt idx="732">
                  <c:v>7.6783542557926232</c:v>
                </c:pt>
                <c:pt idx="733">
                  <c:v>7.6789363173034877</c:v>
                </c:pt>
                <c:pt idx="734">
                  <c:v>7.6795183788143495</c:v>
                </c:pt>
                <c:pt idx="735">
                  <c:v>7.6801004403252122</c:v>
                </c:pt>
                <c:pt idx="736">
                  <c:v>7.6806825018360758</c:v>
                </c:pt>
                <c:pt idx="737">
                  <c:v>7.6812645633469376</c:v>
                </c:pt>
                <c:pt idx="738">
                  <c:v>7.6818466248578003</c:v>
                </c:pt>
                <c:pt idx="739">
                  <c:v>7.6824286863686639</c:v>
                </c:pt>
                <c:pt idx="740">
                  <c:v>7.6830107478795258</c:v>
                </c:pt>
                <c:pt idx="741">
                  <c:v>7.6835928093903885</c:v>
                </c:pt>
                <c:pt idx="742">
                  <c:v>7.6841748709012503</c:v>
                </c:pt>
                <c:pt idx="743">
                  <c:v>7.6847569324121139</c:v>
                </c:pt>
                <c:pt idx="744">
                  <c:v>7.6853389939229766</c:v>
                </c:pt>
                <c:pt idx="745">
                  <c:v>7.6859210554338384</c:v>
                </c:pt>
                <c:pt idx="746">
                  <c:v>7.6865031169447029</c:v>
                </c:pt>
                <c:pt idx="747">
                  <c:v>7.6870851784555647</c:v>
                </c:pt>
                <c:pt idx="748">
                  <c:v>7.6876672399664265</c:v>
                </c:pt>
                <c:pt idx="749">
                  <c:v>7.688249301477291</c:v>
                </c:pt>
                <c:pt idx="750">
                  <c:v>7.6888313629881528</c:v>
                </c:pt>
                <c:pt idx="751">
                  <c:v>7.6894134244990147</c:v>
                </c:pt>
                <c:pt idx="752">
                  <c:v>7.6899954860098791</c:v>
                </c:pt>
                <c:pt idx="753">
                  <c:v>7.690577547520741</c:v>
                </c:pt>
                <c:pt idx="754">
                  <c:v>7.6911596090316037</c:v>
                </c:pt>
                <c:pt idx="755">
                  <c:v>7.6917416705424673</c:v>
                </c:pt>
                <c:pt idx="756">
                  <c:v>7.6923237320533291</c:v>
                </c:pt>
                <c:pt idx="757">
                  <c:v>7.6929057935641918</c:v>
                </c:pt>
                <c:pt idx="758">
                  <c:v>7.6934878550750536</c:v>
                </c:pt>
                <c:pt idx="759">
                  <c:v>7.6940699165859172</c:v>
                </c:pt>
                <c:pt idx="760">
                  <c:v>7.6946519780967799</c:v>
                </c:pt>
                <c:pt idx="761">
                  <c:v>7.6952340396076417</c:v>
                </c:pt>
                <c:pt idx="762">
                  <c:v>7.6958161011185053</c:v>
                </c:pt>
                <c:pt idx="763">
                  <c:v>7.696398162629368</c:v>
                </c:pt>
                <c:pt idx="764">
                  <c:v>7.6969802241402299</c:v>
                </c:pt>
                <c:pt idx="765">
                  <c:v>7.6975622856510943</c:v>
                </c:pt>
                <c:pt idx="766">
                  <c:v>7.6981443471619562</c:v>
                </c:pt>
                <c:pt idx="767">
                  <c:v>7.698726408672818</c:v>
                </c:pt>
                <c:pt idx="768">
                  <c:v>7.6993084701836825</c:v>
                </c:pt>
                <c:pt idx="769">
                  <c:v>7.6998905316945443</c:v>
                </c:pt>
                <c:pt idx="770">
                  <c:v>7.7004725932054061</c:v>
                </c:pt>
                <c:pt idx="771">
                  <c:v>7.7010546547162688</c:v>
                </c:pt>
                <c:pt idx="772">
                  <c:v>7.7016367162271324</c:v>
                </c:pt>
                <c:pt idx="773">
                  <c:v>7.7022187777379951</c:v>
                </c:pt>
                <c:pt idx="774">
                  <c:v>7.7028008392488569</c:v>
                </c:pt>
                <c:pt idx="775">
                  <c:v>7.7033829007597205</c:v>
                </c:pt>
                <c:pt idx="776">
                  <c:v>7.7039649622705832</c:v>
                </c:pt>
                <c:pt idx="777">
                  <c:v>7.7045470237814451</c:v>
                </c:pt>
                <c:pt idx="778">
                  <c:v>7.7051290852923087</c:v>
                </c:pt>
                <c:pt idx="779">
                  <c:v>7.7057111468031714</c:v>
                </c:pt>
                <c:pt idx="780">
                  <c:v>7.7062932083140332</c:v>
                </c:pt>
                <c:pt idx="781">
                  <c:v>7.7068752698248977</c:v>
                </c:pt>
                <c:pt idx="782">
                  <c:v>7.7074573313357595</c:v>
                </c:pt>
                <c:pt idx="783">
                  <c:v>7.7080393928466213</c:v>
                </c:pt>
                <c:pt idx="784">
                  <c:v>7.7086214543574858</c:v>
                </c:pt>
                <c:pt idx="785">
                  <c:v>7.7092035158683476</c:v>
                </c:pt>
                <c:pt idx="786">
                  <c:v>7.7097855773792094</c:v>
                </c:pt>
                <c:pt idx="787">
                  <c:v>7.7103676388900722</c:v>
                </c:pt>
                <c:pt idx="788">
                  <c:v>7.7109497004009357</c:v>
                </c:pt>
                <c:pt idx="789">
                  <c:v>7.7115317619117985</c:v>
                </c:pt>
                <c:pt idx="790">
                  <c:v>7.7121138234226603</c:v>
                </c:pt>
                <c:pt idx="791">
                  <c:v>7.7126958849335239</c:v>
                </c:pt>
                <c:pt idx="792">
                  <c:v>7.7132779464443866</c:v>
                </c:pt>
                <c:pt idx="793">
                  <c:v>7.7138600079552484</c:v>
                </c:pt>
                <c:pt idx="794">
                  <c:v>7.714442069466112</c:v>
                </c:pt>
                <c:pt idx="795">
                  <c:v>7.7150241309769747</c:v>
                </c:pt>
                <c:pt idx="796">
                  <c:v>7.7156061924878365</c:v>
                </c:pt>
                <c:pt idx="797">
                  <c:v>7.7161882539987001</c:v>
                </c:pt>
                <c:pt idx="798">
                  <c:v>7.7167703155095628</c:v>
                </c:pt>
                <c:pt idx="799">
                  <c:v>7.7173523770204246</c:v>
                </c:pt>
                <c:pt idx="800">
                  <c:v>7.7179344385312874</c:v>
                </c:pt>
                <c:pt idx="801">
                  <c:v>7.718516500042151</c:v>
                </c:pt>
                <c:pt idx="802">
                  <c:v>7.7190985615530128</c:v>
                </c:pt>
                <c:pt idx="803">
                  <c:v>7.7196806230638755</c:v>
                </c:pt>
                <c:pt idx="804">
                  <c:v>7.7202626845747391</c:v>
                </c:pt>
                <c:pt idx="805">
                  <c:v>7.7208447460856009</c:v>
                </c:pt>
                <c:pt idx="806">
                  <c:v>7.7214268075964636</c:v>
                </c:pt>
                <c:pt idx="807">
                  <c:v>7.7220088691073272</c:v>
                </c:pt>
                <c:pt idx="808">
                  <c:v>7.7225909306181899</c:v>
                </c:pt>
                <c:pt idx="809">
                  <c:v>7.7231729921290517</c:v>
                </c:pt>
                <c:pt idx="810">
                  <c:v>7.7237550536399153</c:v>
                </c:pt>
                <c:pt idx="811">
                  <c:v>7.724337115150778</c:v>
                </c:pt>
                <c:pt idx="812">
                  <c:v>7.7249191766616399</c:v>
                </c:pt>
                <c:pt idx="813">
                  <c:v>7.7255012381725034</c:v>
                </c:pt>
                <c:pt idx="814">
                  <c:v>7.7260832996833662</c:v>
                </c:pt>
                <c:pt idx="815">
                  <c:v>7.726665361194228</c:v>
                </c:pt>
                <c:pt idx="816">
                  <c:v>7.7272474227050907</c:v>
                </c:pt>
                <c:pt idx="817">
                  <c:v>7.7278294842159543</c:v>
                </c:pt>
                <c:pt idx="818">
                  <c:v>7.7284115457268161</c:v>
                </c:pt>
                <c:pt idx="819">
                  <c:v>7.7289936072376788</c:v>
                </c:pt>
                <c:pt idx="820">
                  <c:v>7.7295756687485424</c:v>
                </c:pt>
                <c:pt idx="821">
                  <c:v>7.7301577302594042</c:v>
                </c:pt>
                <c:pt idx="822">
                  <c:v>7.7307397917702669</c:v>
                </c:pt>
                <c:pt idx="823">
                  <c:v>7.7313218532811305</c:v>
                </c:pt>
                <c:pt idx="824">
                  <c:v>7.7319039147919923</c:v>
                </c:pt>
                <c:pt idx="825">
                  <c:v>7.7324859763028551</c:v>
                </c:pt>
                <c:pt idx="826">
                  <c:v>7.7330680378137187</c:v>
                </c:pt>
                <c:pt idx="827">
                  <c:v>7.7336500993245814</c:v>
                </c:pt>
                <c:pt idx="828">
                  <c:v>7.7342321608354432</c:v>
                </c:pt>
                <c:pt idx="829">
                  <c:v>7.734814222346305</c:v>
                </c:pt>
                <c:pt idx="830">
                  <c:v>7.7353962838571695</c:v>
                </c:pt>
                <c:pt idx="831">
                  <c:v>7.7359783453680313</c:v>
                </c:pt>
                <c:pt idx="832">
                  <c:v>7.736560406878894</c:v>
                </c:pt>
                <c:pt idx="833">
                  <c:v>7.7371424683897576</c:v>
                </c:pt>
                <c:pt idx="834">
                  <c:v>7.7377245299006194</c:v>
                </c:pt>
                <c:pt idx="835">
                  <c:v>7.7383065914114821</c:v>
                </c:pt>
                <c:pt idx="836">
                  <c:v>7.7388886529223457</c:v>
                </c:pt>
                <c:pt idx="837">
                  <c:v>7.7394707144332076</c:v>
                </c:pt>
                <c:pt idx="838">
                  <c:v>7.7400527759440703</c:v>
                </c:pt>
                <c:pt idx="839">
                  <c:v>7.7406348374549339</c:v>
                </c:pt>
                <c:pt idx="840">
                  <c:v>7.7412168989657957</c:v>
                </c:pt>
                <c:pt idx="841">
                  <c:v>7.7417989604766584</c:v>
                </c:pt>
                <c:pt idx="842">
                  <c:v>7.742381021987522</c:v>
                </c:pt>
                <c:pt idx="843">
                  <c:v>7.7429630834983847</c:v>
                </c:pt>
                <c:pt idx="844">
                  <c:v>7.7435451450092465</c:v>
                </c:pt>
                <c:pt idx="845">
                  <c:v>7.7441272065201083</c:v>
                </c:pt>
                <c:pt idx="846">
                  <c:v>7.7447092680309728</c:v>
                </c:pt>
                <c:pt idx="847">
                  <c:v>7.7452913295418346</c:v>
                </c:pt>
                <c:pt idx="848">
                  <c:v>7.7458733910526965</c:v>
                </c:pt>
                <c:pt idx="849">
                  <c:v>7.7464554525635609</c:v>
                </c:pt>
                <c:pt idx="850">
                  <c:v>7.7470375140744228</c:v>
                </c:pt>
                <c:pt idx="851">
                  <c:v>7.7476195755852855</c:v>
                </c:pt>
                <c:pt idx="852">
                  <c:v>7.7482016370961491</c:v>
                </c:pt>
                <c:pt idx="853">
                  <c:v>7.7487836986070109</c:v>
                </c:pt>
                <c:pt idx="854">
                  <c:v>7.7493657601178736</c:v>
                </c:pt>
                <c:pt idx="855">
                  <c:v>7.7499478216287372</c:v>
                </c:pt>
                <c:pt idx="856">
                  <c:v>7.750529883139599</c:v>
                </c:pt>
                <c:pt idx="857">
                  <c:v>7.7511119446504617</c:v>
                </c:pt>
                <c:pt idx="858">
                  <c:v>7.7516940061613235</c:v>
                </c:pt>
                <c:pt idx="859">
                  <c:v>7.7522760676721871</c:v>
                </c:pt>
                <c:pt idx="860">
                  <c:v>7.7528581291830498</c:v>
                </c:pt>
                <c:pt idx="861">
                  <c:v>7.7534401906939117</c:v>
                </c:pt>
                <c:pt idx="862">
                  <c:v>7.7540222522047761</c:v>
                </c:pt>
                <c:pt idx="863">
                  <c:v>7.754604313715638</c:v>
                </c:pt>
                <c:pt idx="864">
                  <c:v>7.7551863752264998</c:v>
                </c:pt>
                <c:pt idx="865">
                  <c:v>7.7557684367373643</c:v>
                </c:pt>
                <c:pt idx="866">
                  <c:v>7.7563504982482261</c:v>
                </c:pt>
                <c:pt idx="867">
                  <c:v>7.7569325597590879</c:v>
                </c:pt>
                <c:pt idx="868">
                  <c:v>7.7575146212699524</c:v>
                </c:pt>
                <c:pt idx="869">
                  <c:v>7.7580966827808142</c:v>
                </c:pt>
                <c:pt idx="870">
                  <c:v>7.7586787442916769</c:v>
                </c:pt>
                <c:pt idx="871">
                  <c:v>7.7592608058025405</c:v>
                </c:pt>
                <c:pt idx="872">
                  <c:v>7.7598428673134023</c:v>
                </c:pt>
                <c:pt idx="873">
                  <c:v>7.760424928824265</c:v>
                </c:pt>
                <c:pt idx="874">
                  <c:v>7.7610069903351269</c:v>
                </c:pt>
                <c:pt idx="875">
                  <c:v>7.7615890518459905</c:v>
                </c:pt>
                <c:pt idx="876">
                  <c:v>7.7621711133568532</c:v>
                </c:pt>
                <c:pt idx="877">
                  <c:v>7.762753174867715</c:v>
                </c:pt>
                <c:pt idx="878">
                  <c:v>7.7633352363785786</c:v>
                </c:pt>
                <c:pt idx="879">
                  <c:v>7.7639172978894413</c:v>
                </c:pt>
                <c:pt idx="880">
                  <c:v>7.7644993594003031</c:v>
                </c:pt>
                <c:pt idx="881">
                  <c:v>7.7650814209111676</c:v>
                </c:pt>
                <c:pt idx="882">
                  <c:v>7.7656634824220294</c:v>
                </c:pt>
                <c:pt idx="883">
                  <c:v>7.7662455439328912</c:v>
                </c:pt>
                <c:pt idx="884">
                  <c:v>7.7668276054437557</c:v>
                </c:pt>
                <c:pt idx="885">
                  <c:v>7.7674096669546175</c:v>
                </c:pt>
                <c:pt idx="886">
                  <c:v>7.7679917284654803</c:v>
                </c:pt>
                <c:pt idx="887">
                  <c:v>7.7685737899763421</c:v>
                </c:pt>
                <c:pt idx="888">
                  <c:v>7.7691558514872057</c:v>
                </c:pt>
                <c:pt idx="889">
                  <c:v>7.7697379129980684</c:v>
                </c:pt>
                <c:pt idx="890">
                  <c:v>7.7703199745089302</c:v>
                </c:pt>
                <c:pt idx="891">
                  <c:v>7.7709020360197938</c:v>
                </c:pt>
                <c:pt idx="892">
                  <c:v>7.7714840975306565</c:v>
                </c:pt>
                <c:pt idx="893">
                  <c:v>7.7720661590415183</c:v>
                </c:pt>
                <c:pt idx="894">
                  <c:v>7.7726482205523819</c:v>
                </c:pt>
                <c:pt idx="895">
                  <c:v>7.7732302820632446</c:v>
                </c:pt>
                <c:pt idx="896">
                  <c:v>7.7738123435741064</c:v>
                </c:pt>
                <c:pt idx="897">
                  <c:v>7.7743944050849709</c:v>
                </c:pt>
                <c:pt idx="898">
                  <c:v>7.7749764665958327</c:v>
                </c:pt>
                <c:pt idx="899">
                  <c:v>7.7755585281066946</c:v>
                </c:pt>
                <c:pt idx="900">
                  <c:v>7.7761405896175591</c:v>
                </c:pt>
                <c:pt idx="901">
                  <c:v>7.7767226511284209</c:v>
                </c:pt>
                <c:pt idx="902">
                  <c:v>7.7773047126392827</c:v>
                </c:pt>
                <c:pt idx="903">
                  <c:v>7.7778867741501454</c:v>
                </c:pt>
                <c:pt idx="904">
                  <c:v>7.778468835661009</c:v>
                </c:pt>
                <c:pt idx="905">
                  <c:v>7.7790508971718717</c:v>
                </c:pt>
                <c:pt idx="906">
                  <c:v>7.7796329586827335</c:v>
                </c:pt>
                <c:pt idx="907">
                  <c:v>7.7802150201935971</c:v>
                </c:pt>
                <c:pt idx="908">
                  <c:v>7.7807970817044598</c:v>
                </c:pt>
                <c:pt idx="909">
                  <c:v>7.7813791432153216</c:v>
                </c:pt>
                <c:pt idx="910">
                  <c:v>7.7819612047261852</c:v>
                </c:pt>
                <c:pt idx="911">
                  <c:v>7.782543266237048</c:v>
                </c:pt>
                <c:pt idx="912">
                  <c:v>7.7831253277479098</c:v>
                </c:pt>
                <c:pt idx="913">
                  <c:v>7.7837073892587734</c:v>
                </c:pt>
                <c:pt idx="914">
                  <c:v>7.7842894507696361</c:v>
                </c:pt>
                <c:pt idx="915">
                  <c:v>7.7848715122804979</c:v>
                </c:pt>
                <c:pt idx="916">
                  <c:v>7.7854535737913606</c:v>
                </c:pt>
                <c:pt idx="917">
                  <c:v>7.7860356353022242</c:v>
                </c:pt>
                <c:pt idx="918">
                  <c:v>7.786617696813086</c:v>
                </c:pt>
                <c:pt idx="919">
                  <c:v>7.7871997583239487</c:v>
                </c:pt>
                <c:pt idx="920">
                  <c:v>7.7877818198348123</c:v>
                </c:pt>
                <c:pt idx="921">
                  <c:v>7.7883638813456741</c:v>
                </c:pt>
                <c:pt idx="922">
                  <c:v>7.7889459428565369</c:v>
                </c:pt>
                <c:pt idx="923">
                  <c:v>7.7895280043674004</c:v>
                </c:pt>
                <c:pt idx="924">
                  <c:v>7.7901100658782632</c:v>
                </c:pt>
                <c:pt idx="925">
                  <c:v>7.790692127389125</c:v>
                </c:pt>
                <c:pt idx="926">
                  <c:v>7.7912741888999886</c:v>
                </c:pt>
                <c:pt idx="927">
                  <c:v>7.7918562504108513</c:v>
                </c:pt>
                <c:pt idx="928">
                  <c:v>7.7924383119217131</c:v>
                </c:pt>
                <c:pt idx="929">
                  <c:v>7.7930203734325767</c:v>
                </c:pt>
                <c:pt idx="930">
                  <c:v>7.7936024349434394</c:v>
                </c:pt>
                <c:pt idx="931">
                  <c:v>7.7941844964543012</c:v>
                </c:pt>
                <c:pt idx="932">
                  <c:v>7.7947665579651639</c:v>
                </c:pt>
                <c:pt idx="933">
                  <c:v>7.7953486194760275</c:v>
                </c:pt>
                <c:pt idx="934">
                  <c:v>7.7959306809868893</c:v>
                </c:pt>
                <c:pt idx="935">
                  <c:v>7.7965127424977521</c:v>
                </c:pt>
                <c:pt idx="936">
                  <c:v>7.7970948040086157</c:v>
                </c:pt>
                <c:pt idx="937">
                  <c:v>7.7976768655194775</c:v>
                </c:pt>
                <c:pt idx="938">
                  <c:v>7.7982589270303402</c:v>
                </c:pt>
                <c:pt idx="939">
                  <c:v>7.7988409885412038</c:v>
                </c:pt>
                <c:pt idx="940">
                  <c:v>7.7994230500520665</c:v>
                </c:pt>
                <c:pt idx="941">
                  <c:v>7.8000051115629283</c:v>
                </c:pt>
                <c:pt idx="942">
                  <c:v>7.8005871730737919</c:v>
                </c:pt>
                <c:pt idx="943">
                  <c:v>7.8011692345846546</c:v>
                </c:pt>
                <c:pt idx="944">
                  <c:v>7.8017512960955164</c:v>
                </c:pt>
                <c:pt idx="945">
                  <c:v>7.8023333576063783</c:v>
                </c:pt>
                <c:pt idx="946">
                  <c:v>7.8029154191172427</c:v>
                </c:pt>
                <c:pt idx="947">
                  <c:v>7.8034974806281046</c:v>
                </c:pt>
                <c:pt idx="948">
                  <c:v>7.8040795421389673</c:v>
                </c:pt>
                <c:pt idx="949">
                  <c:v>7.8046616036498309</c:v>
                </c:pt>
                <c:pt idx="950">
                  <c:v>7.8052436651606927</c:v>
                </c:pt>
                <c:pt idx="951">
                  <c:v>7.8058257266715554</c:v>
                </c:pt>
                <c:pt idx="952">
                  <c:v>7.806407788182419</c:v>
                </c:pt>
                <c:pt idx="953">
                  <c:v>7.8069898496932808</c:v>
                </c:pt>
                <c:pt idx="954">
                  <c:v>7.8075719112041435</c:v>
                </c:pt>
                <c:pt idx="955">
                  <c:v>7.8081539727150071</c:v>
                </c:pt>
                <c:pt idx="956">
                  <c:v>7.8087360342258689</c:v>
                </c:pt>
                <c:pt idx="957">
                  <c:v>7.8093180957367316</c:v>
                </c:pt>
                <c:pt idx="958">
                  <c:v>7.8099001572475952</c:v>
                </c:pt>
                <c:pt idx="959">
                  <c:v>7.8104822187584579</c:v>
                </c:pt>
                <c:pt idx="960">
                  <c:v>7.8110642802693198</c:v>
                </c:pt>
                <c:pt idx="961">
                  <c:v>7.8116463417801816</c:v>
                </c:pt>
                <c:pt idx="962">
                  <c:v>7.8122284032910461</c:v>
                </c:pt>
                <c:pt idx="963">
                  <c:v>7.8128104648019079</c:v>
                </c:pt>
                <c:pt idx="964">
                  <c:v>7.8133925263127697</c:v>
                </c:pt>
                <c:pt idx="965">
                  <c:v>7.8139745878236342</c:v>
                </c:pt>
                <c:pt idx="966">
                  <c:v>7.814556649334496</c:v>
                </c:pt>
                <c:pt idx="967">
                  <c:v>7.8151387108453587</c:v>
                </c:pt>
                <c:pt idx="968">
                  <c:v>7.8157207723562223</c:v>
                </c:pt>
                <c:pt idx="969">
                  <c:v>7.8163028338670841</c:v>
                </c:pt>
                <c:pt idx="970">
                  <c:v>7.8168848953779468</c:v>
                </c:pt>
                <c:pt idx="971">
                  <c:v>7.8174669568888104</c:v>
                </c:pt>
                <c:pt idx="972">
                  <c:v>7.8180490183996723</c:v>
                </c:pt>
                <c:pt idx="973">
                  <c:v>7.818631079910535</c:v>
                </c:pt>
                <c:pt idx="974">
                  <c:v>7.8192131414213968</c:v>
                </c:pt>
                <c:pt idx="975">
                  <c:v>7.8197952029322604</c:v>
                </c:pt>
                <c:pt idx="976">
                  <c:v>7.8203772644431231</c:v>
                </c:pt>
                <c:pt idx="977">
                  <c:v>7.8209593259539849</c:v>
                </c:pt>
                <c:pt idx="978">
                  <c:v>7.8215413874648494</c:v>
                </c:pt>
                <c:pt idx="979">
                  <c:v>7.8221234489757112</c:v>
                </c:pt>
                <c:pt idx="980">
                  <c:v>7.822705510486573</c:v>
                </c:pt>
                <c:pt idx="981">
                  <c:v>7.8232875719974375</c:v>
                </c:pt>
                <c:pt idx="982">
                  <c:v>7.8238696335082993</c:v>
                </c:pt>
                <c:pt idx="983">
                  <c:v>7.8244516950191612</c:v>
                </c:pt>
                <c:pt idx="984">
                  <c:v>7.8250337565300256</c:v>
                </c:pt>
                <c:pt idx="985">
                  <c:v>7.8256158180408875</c:v>
                </c:pt>
                <c:pt idx="986">
                  <c:v>7.8261978795517502</c:v>
                </c:pt>
                <c:pt idx="987">
                  <c:v>7.8267799410626138</c:v>
                </c:pt>
                <c:pt idx="988">
                  <c:v>7.8273620025734756</c:v>
                </c:pt>
                <c:pt idx="989">
                  <c:v>7.8279440640843383</c:v>
                </c:pt>
                <c:pt idx="990">
                  <c:v>7.8285261255952001</c:v>
                </c:pt>
                <c:pt idx="991">
                  <c:v>7.8291081871060637</c:v>
                </c:pt>
                <c:pt idx="992">
                  <c:v>7.8296902486169264</c:v>
                </c:pt>
                <c:pt idx="993">
                  <c:v>7.8302723101277882</c:v>
                </c:pt>
                <c:pt idx="994">
                  <c:v>7.8308543716386527</c:v>
                </c:pt>
                <c:pt idx="995">
                  <c:v>7.8314364331495145</c:v>
                </c:pt>
                <c:pt idx="996">
                  <c:v>7.8320184946603764</c:v>
                </c:pt>
                <c:pt idx="997">
                  <c:v>7.8326005561712408</c:v>
                </c:pt>
                <c:pt idx="998">
                  <c:v>7.8331826176821027</c:v>
                </c:pt>
                <c:pt idx="999">
                  <c:v>7.8337646791929645</c:v>
                </c:pt>
                <c:pt idx="1000">
                  <c:v>7.834346740703829</c:v>
                </c:pt>
                <c:pt idx="1001">
                  <c:v>7.8349288022146908</c:v>
                </c:pt>
                <c:pt idx="1002">
                  <c:v>7.8355108637255535</c:v>
                </c:pt>
                <c:pt idx="1003">
                  <c:v>7.8360929252364153</c:v>
                </c:pt>
                <c:pt idx="1004">
                  <c:v>7.8366749867472789</c:v>
                </c:pt>
                <c:pt idx="1005">
                  <c:v>7.8372570482581416</c:v>
                </c:pt>
                <c:pt idx="1006">
                  <c:v>7.8378391097690034</c:v>
                </c:pt>
                <c:pt idx="1007">
                  <c:v>7.838421171279867</c:v>
                </c:pt>
                <c:pt idx="1008">
                  <c:v>7.8390032327907297</c:v>
                </c:pt>
                <c:pt idx="1009">
                  <c:v>7.8395852943015916</c:v>
                </c:pt>
                <c:pt idx="1010">
                  <c:v>7.8401673558124552</c:v>
                </c:pt>
                <c:pt idx="1011">
                  <c:v>7.8407494173233179</c:v>
                </c:pt>
                <c:pt idx="1012">
                  <c:v>7.8413314788341797</c:v>
                </c:pt>
                <c:pt idx="1013">
                  <c:v>7.8419135403450442</c:v>
                </c:pt>
                <c:pt idx="1014">
                  <c:v>7.842495601855906</c:v>
                </c:pt>
                <c:pt idx="1015">
                  <c:v>7.8430776633667678</c:v>
                </c:pt>
                <c:pt idx="1016">
                  <c:v>7.8436597248776323</c:v>
                </c:pt>
                <c:pt idx="1017">
                  <c:v>7.8442417863884941</c:v>
                </c:pt>
                <c:pt idx="1018">
                  <c:v>7.8448238478993559</c:v>
                </c:pt>
                <c:pt idx="1019">
                  <c:v>7.8454059094102186</c:v>
                </c:pt>
                <c:pt idx="1020">
                  <c:v>7.8459879709210822</c:v>
                </c:pt>
                <c:pt idx="1021">
                  <c:v>7.846570032431945</c:v>
                </c:pt>
                <c:pt idx="1022">
                  <c:v>7.8471520939428068</c:v>
                </c:pt>
                <c:pt idx="1023">
                  <c:v>7.8477341554536704</c:v>
                </c:pt>
                <c:pt idx="1024">
                  <c:v>7.8483162169645331</c:v>
                </c:pt>
                <c:pt idx="1025">
                  <c:v>7.8488982784753949</c:v>
                </c:pt>
                <c:pt idx="1026">
                  <c:v>7.8494803399862585</c:v>
                </c:pt>
                <c:pt idx="1027">
                  <c:v>7.8500624014971212</c:v>
                </c:pt>
                <c:pt idx="1028">
                  <c:v>7.850644463007983</c:v>
                </c:pt>
                <c:pt idx="1029">
                  <c:v>7.8512265245188466</c:v>
                </c:pt>
                <c:pt idx="1030">
                  <c:v>7.8518085860297093</c:v>
                </c:pt>
                <c:pt idx="1031">
                  <c:v>7.8523906475405711</c:v>
                </c:pt>
                <c:pt idx="1032">
                  <c:v>7.8529727090514339</c:v>
                </c:pt>
                <c:pt idx="1033">
                  <c:v>7.8535547705622974</c:v>
                </c:pt>
                <c:pt idx="1034">
                  <c:v>7.8541368320731593</c:v>
                </c:pt>
                <c:pt idx="1035">
                  <c:v>7.854718893584022</c:v>
                </c:pt>
                <c:pt idx="1036">
                  <c:v>7.8553009550948856</c:v>
                </c:pt>
                <c:pt idx="1037">
                  <c:v>7.8558830166057474</c:v>
                </c:pt>
                <c:pt idx="1038">
                  <c:v>7.8564650781166101</c:v>
                </c:pt>
                <c:pt idx="1039">
                  <c:v>7.8570471396274737</c:v>
                </c:pt>
                <c:pt idx="1040">
                  <c:v>7.8576292011383364</c:v>
                </c:pt>
                <c:pt idx="1041">
                  <c:v>7.8582112626491982</c:v>
                </c:pt>
                <c:pt idx="1042">
                  <c:v>7.8587933241600618</c:v>
                </c:pt>
                <c:pt idx="1043">
                  <c:v>7.8593753856709245</c:v>
                </c:pt>
                <c:pt idx="1044">
                  <c:v>7.8599574471817863</c:v>
                </c:pt>
                <c:pt idx="1045">
                  <c:v>7.8605395086926499</c:v>
                </c:pt>
                <c:pt idx="1046">
                  <c:v>7.8611215702035127</c:v>
                </c:pt>
                <c:pt idx="1047">
                  <c:v>7.8617036317143745</c:v>
                </c:pt>
                <c:pt idx="1048">
                  <c:v>7.8622856932252372</c:v>
                </c:pt>
                <c:pt idx="1049">
                  <c:v>7.8628677547361008</c:v>
                </c:pt>
                <c:pt idx="1050">
                  <c:v>7.8634498162469626</c:v>
                </c:pt>
                <c:pt idx="1051">
                  <c:v>7.8640318777578253</c:v>
                </c:pt>
                <c:pt idx="1052">
                  <c:v>7.8646139392686889</c:v>
                </c:pt>
                <c:pt idx="1053">
                  <c:v>7.8651960007795507</c:v>
                </c:pt>
                <c:pt idx="1054">
                  <c:v>7.8657780622904134</c:v>
                </c:pt>
                <c:pt idx="1055">
                  <c:v>7.866360123801277</c:v>
                </c:pt>
                <c:pt idx="1056">
                  <c:v>7.8669421853121397</c:v>
                </c:pt>
                <c:pt idx="1057">
                  <c:v>7.8675242468230016</c:v>
                </c:pt>
                <c:pt idx="1058">
                  <c:v>7.8681063083338652</c:v>
                </c:pt>
                <c:pt idx="1059">
                  <c:v>7.8686883698447279</c:v>
                </c:pt>
                <c:pt idx="1060">
                  <c:v>7.8692704313555897</c:v>
                </c:pt>
                <c:pt idx="1061">
                  <c:v>7.8698524928664515</c:v>
                </c:pt>
                <c:pt idx="1062">
                  <c:v>7.870434554377316</c:v>
                </c:pt>
                <c:pt idx="1063">
                  <c:v>7.8710166158881778</c:v>
                </c:pt>
                <c:pt idx="1064">
                  <c:v>7.8715986773990405</c:v>
                </c:pt>
                <c:pt idx="1065">
                  <c:v>7.8721807389099041</c:v>
                </c:pt>
                <c:pt idx="1066">
                  <c:v>7.8727628004207659</c:v>
                </c:pt>
                <c:pt idx="1067">
                  <c:v>7.8733448619316286</c:v>
                </c:pt>
                <c:pt idx="1068">
                  <c:v>7.8739269234424922</c:v>
                </c:pt>
                <c:pt idx="1069">
                  <c:v>7.8745089849533541</c:v>
                </c:pt>
                <c:pt idx="1070">
                  <c:v>7.8750910464642168</c:v>
                </c:pt>
                <c:pt idx="1071">
                  <c:v>7.8756731079750804</c:v>
                </c:pt>
                <c:pt idx="1072">
                  <c:v>7.8762551694859422</c:v>
                </c:pt>
                <c:pt idx="1073">
                  <c:v>7.8768372309968049</c:v>
                </c:pt>
                <c:pt idx="1074">
                  <c:v>7.8774192925076685</c:v>
                </c:pt>
                <c:pt idx="1075">
                  <c:v>7.8780013540185312</c:v>
                </c:pt>
                <c:pt idx="1076">
                  <c:v>7.878583415529393</c:v>
                </c:pt>
                <c:pt idx="1077">
                  <c:v>7.8791654770402548</c:v>
                </c:pt>
                <c:pt idx="1078">
                  <c:v>7.8797475385511193</c:v>
                </c:pt>
                <c:pt idx="1079">
                  <c:v>7.8803296000619811</c:v>
                </c:pt>
                <c:pt idx="1080">
                  <c:v>7.880911661572843</c:v>
                </c:pt>
                <c:pt idx="1081">
                  <c:v>7.8814937230837074</c:v>
                </c:pt>
                <c:pt idx="1082">
                  <c:v>7.8820757845945693</c:v>
                </c:pt>
                <c:pt idx="1083">
                  <c:v>7.882657846105432</c:v>
                </c:pt>
                <c:pt idx="1084">
                  <c:v>7.8832399076162956</c:v>
                </c:pt>
                <c:pt idx="1085">
                  <c:v>7.8838219691271574</c:v>
                </c:pt>
                <c:pt idx="1086">
                  <c:v>7.8844040306380201</c:v>
                </c:pt>
                <c:pt idx="1087">
                  <c:v>7.8849860921488837</c:v>
                </c:pt>
                <c:pt idx="1088">
                  <c:v>7.8855681536597455</c:v>
                </c:pt>
                <c:pt idx="1089">
                  <c:v>7.8861502151706082</c:v>
                </c:pt>
                <c:pt idx="1090">
                  <c:v>7.88673227668147</c:v>
                </c:pt>
                <c:pt idx="1091">
                  <c:v>7.8873143381923336</c:v>
                </c:pt>
                <c:pt idx="1092">
                  <c:v>7.8878963997031963</c:v>
                </c:pt>
                <c:pt idx="1093">
                  <c:v>7.8884784612140582</c:v>
                </c:pt>
                <c:pt idx="1094">
                  <c:v>7.8890605227249226</c:v>
                </c:pt>
                <c:pt idx="1095">
                  <c:v>7.8896425842357845</c:v>
                </c:pt>
                <c:pt idx="1096">
                  <c:v>7.8902246457466463</c:v>
                </c:pt>
                <c:pt idx="1097">
                  <c:v>7.8908067072575108</c:v>
                </c:pt>
                <c:pt idx="1098">
                  <c:v>7.8913887687683726</c:v>
                </c:pt>
                <c:pt idx="1099">
                  <c:v>7.8919708302792344</c:v>
                </c:pt>
                <c:pt idx="1100">
                  <c:v>7.8925528917900989</c:v>
                </c:pt>
                <c:pt idx="1101">
                  <c:v>7.8931349533009607</c:v>
                </c:pt>
                <c:pt idx="1102">
                  <c:v>7.8937170148118234</c:v>
                </c:pt>
                <c:pt idx="1103">
                  <c:v>7.894299076322687</c:v>
                </c:pt>
                <c:pt idx="1104">
                  <c:v>7.8948811378335488</c:v>
                </c:pt>
                <c:pt idx="1105">
                  <c:v>7.8954631993444115</c:v>
                </c:pt>
                <c:pt idx="1106">
                  <c:v>7.8960452608552734</c:v>
                </c:pt>
                <c:pt idx="1107">
                  <c:v>7.896627322366137</c:v>
                </c:pt>
                <c:pt idx="1108">
                  <c:v>7.8972093838769997</c:v>
                </c:pt>
                <c:pt idx="1109">
                  <c:v>7.8977914453878615</c:v>
                </c:pt>
                <c:pt idx="1110">
                  <c:v>7.898373506898726</c:v>
                </c:pt>
                <c:pt idx="1111">
                  <c:v>7.8989555684095878</c:v>
                </c:pt>
                <c:pt idx="1112">
                  <c:v>7.8995376299204496</c:v>
                </c:pt>
                <c:pt idx="1113">
                  <c:v>7.9001196914313141</c:v>
                </c:pt>
                <c:pt idx="1114">
                  <c:v>7.9007017529421759</c:v>
                </c:pt>
                <c:pt idx="1115">
                  <c:v>7.9012838144530377</c:v>
                </c:pt>
                <c:pt idx="1116">
                  <c:v>7.9018658759639022</c:v>
                </c:pt>
                <c:pt idx="1117">
                  <c:v>7.902447937474764</c:v>
                </c:pt>
                <c:pt idx="1118">
                  <c:v>7.9030299989856267</c:v>
                </c:pt>
                <c:pt idx="1119">
                  <c:v>7.9036120604964886</c:v>
                </c:pt>
                <c:pt idx="1120">
                  <c:v>7.9041941220073522</c:v>
                </c:pt>
                <c:pt idx="1121">
                  <c:v>7.9047761835182149</c:v>
                </c:pt>
                <c:pt idx="1122">
                  <c:v>7.9053582450290767</c:v>
                </c:pt>
                <c:pt idx="1123">
                  <c:v>7.9059403065399403</c:v>
                </c:pt>
                <c:pt idx="1124">
                  <c:v>7.906522368050803</c:v>
                </c:pt>
                <c:pt idx="1125">
                  <c:v>7.9071044295616648</c:v>
                </c:pt>
                <c:pt idx="1126">
                  <c:v>7.9076864910725284</c:v>
                </c:pt>
                <c:pt idx="1127">
                  <c:v>7.9082685525833911</c:v>
                </c:pt>
                <c:pt idx="1128">
                  <c:v>7.9088506140942529</c:v>
                </c:pt>
                <c:pt idx="1129">
                  <c:v>7.9094326756051174</c:v>
                </c:pt>
                <c:pt idx="1130">
                  <c:v>7.9100147371159792</c:v>
                </c:pt>
                <c:pt idx="1131">
                  <c:v>7.9105967986268411</c:v>
                </c:pt>
                <c:pt idx="1132">
                  <c:v>7.9111788601377055</c:v>
                </c:pt>
                <c:pt idx="1133">
                  <c:v>7.9117609216485674</c:v>
                </c:pt>
                <c:pt idx="1134">
                  <c:v>7.9123429831594292</c:v>
                </c:pt>
                <c:pt idx="1135">
                  <c:v>7.9129250446702919</c:v>
                </c:pt>
                <c:pt idx="1136">
                  <c:v>7.9135071061811555</c:v>
                </c:pt>
                <c:pt idx="1137">
                  <c:v>7.9140891676920182</c:v>
                </c:pt>
                <c:pt idx="1138">
                  <c:v>7.91467122920288</c:v>
                </c:pt>
                <c:pt idx="1139">
                  <c:v>7.9152532907137436</c:v>
                </c:pt>
                <c:pt idx="1140">
                  <c:v>7.9158353522246063</c:v>
                </c:pt>
                <c:pt idx="1141">
                  <c:v>7.9164174137354681</c:v>
                </c:pt>
                <c:pt idx="1142">
                  <c:v>7.9169994752463317</c:v>
                </c:pt>
                <c:pt idx="1143">
                  <c:v>7.9175815367571944</c:v>
                </c:pt>
                <c:pt idx="1144">
                  <c:v>7.9181635982680563</c:v>
                </c:pt>
                <c:pt idx="1145">
                  <c:v>7.9187456597789199</c:v>
                </c:pt>
                <c:pt idx="1146">
                  <c:v>7.9193277212897826</c:v>
                </c:pt>
                <c:pt idx="1147">
                  <c:v>7.9199097828006444</c:v>
                </c:pt>
                <c:pt idx="1148">
                  <c:v>7.9204918443115071</c:v>
                </c:pt>
                <c:pt idx="1149">
                  <c:v>7.9210739058223707</c:v>
                </c:pt>
                <c:pt idx="1150">
                  <c:v>7.9216559673332325</c:v>
                </c:pt>
                <c:pt idx="1151">
                  <c:v>7.9222380288440952</c:v>
                </c:pt>
                <c:pt idx="1152">
                  <c:v>7.9228200903549588</c:v>
                </c:pt>
                <c:pt idx="1153">
                  <c:v>7.9234021518658206</c:v>
                </c:pt>
                <c:pt idx="1154">
                  <c:v>7.9239842133766833</c:v>
                </c:pt>
                <c:pt idx="1155">
                  <c:v>7.9245662748875469</c:v>
                </c:pt>
                <c:pt idx="1156">
                  <c:v>7.9251483363984097</c:v>
                </c:pt>
                <c:pt idx="1157">
                  <c:v>7.9257303979092715</c:v>
                </c:pt>
                <c:pt idx="1158">
                  <c:v>7.9263124594201351</c:v>
                </c:pt>
                <c:pt idx="1159">
                  <c:v>7.9268945209309978</c:v>
                </c:pt>
                <c:pt idx="1160">
                  <c:v>7.9274765824418596</c:v>
                </c:pt>
                <c:pt idx="1161">
                  <c:v>7.9280586439527232</c:v>
                </c:pt>
                <c:pt idx="1162">
                  <c:v>7.9286407054635859</c:v>
                </c:pt>
                <c:pt idx="1163">
                  <c:v>7.9292227669744477</c:v>
                </c:pt>
                <c:pt idx="1164">
                  <c:v>7.9298048284853104</c:v>
                </c:pt>
                <c:pt idx="1165">
                  <c:v>7.930386889996174</c:v>
                </c:pt>
                <c:pt idx="1166">
                  <c:v>7.9309689515070358</c:v>
                </c:pt>
                <c:pt idx="1167">
                  <c:v>7.9315510130178986</c:v>
                </c:pt>
                <c:pt idx="1168">
                  <c:v>7.9321330745287622</c:v>
                </c:pt>
                <c:pt idx="1169">
                  <c:v>7.932715136039624</c:v>
                </c:pt>
                <c:pt idx="1170">
                  <c:v>7.9332971975504867</c:v>
                </c:pt>
                <c:pt idx="1171">
                  <c:v>7.9338792590613503</c:v>
                </c:pt>
                <c:pt idx="1172">
                  <c:v>7.934461320572213</c:v>
                </c:pt>
                <c:pt idx="1173">
                  <c:v>7.9350433820830748</c:v>
                </c:pt>
                <c:pt idx="1174">
                  <c:v>7.9356254435939384</c:v>
                </c:pt>
                <c:pt idx="1175">
                  <c:v>7.9362075051048011</c:v>
                </c:pt>
                <c:pt idx="1176">
                  <c:v>7.9367895666156629</c:v>
                </c:pt>
                <c:pt idx="1177">
                  <c:v>7.9373716281265247</c:v>
                </c:pt>
                <c:pt idx="1178">
                  <c:v>7.9379536896373892</c:v>
                </c:pt>
                <c:pt idx="1179">
                  <c:v>7.9385357511482511</c:v>
                </c:pt>
                <c:pt idx="1180">
                  <c:v>7.9391178126591138</c:v>
                </c:pt>
                <c:pt idx="1181">
                  <c:v>7.9396998741699774</c:v>
                </c:pt>
                <c:pt idx="1182">
                  <c:v>7.9402819356808392</c:v>
                </c:pt>
                <c:pt idx="1183">
                  <c:v>7.9408639971917019</c:v>
                </c:pt>
                <c:pt idx="1184">
                  <c:v>7.9414460587025655</c:v>
                </c:pt>
                <c:pt idx="1185">
                  <c:v>7.9420281202134273</c:v>
                </c:pt>
                <c:pt idx="1186">
                  <c:v>7.94261018172429</c:v>
                </c:pt>
                <c:pt idx="1187">
                  <c:v>7.9431922432351536</c:v>
                </c:pt>
                <c:pt idx="1188">
                  <c:v>7.9437743047460154</c:v>
                </c:pt>
                <c:pt idx="1189">
                  <c:v>7.9443563662568781</c:v>
                </c:pt>
                <c:pt idx="1190">
                  <c:v>7.9449384277677417</c:v>
                </c:pt>
                <c:pt idx="1191">
                  <c:v>7.9455204892786044</c:v>
                </c:pt>
                <c:pt idx="1192">
                  <c:v>7.9461025507894663</c:v>
                </c:pt>
                <c:pt idx="1193">
                  <c:v>7.9466846123003281</c:v>
                </c:pt>
                <c:pt idx="1194">
                  <c:v>7.9472666738111926</c:v>
                </c:pt>
                <c:pt idx="1195">
                  <c:v>7.9478487353220544</c:v>
                </c:pt>
                <c:pt idx="1196">
                  <c:v>7.9484307968329162</c:v>
                </c:pt>
                <c:pt idx="1197">
                  <c:v>7.9490128583437807</c:v>
                </c:pt>
                <c:pt idx="1198">
                  <c:v>7.9495949198546425</c:v>
                </c:pt>
                <c:pt idx="1199">
                  <c:v>7.9501769813655052</c:v>
                </c:pt>
                <c:pt idx="1200">
                  <c:v>7.9507590428763688</c:v>
                </c:pt>
                <c:pt idx="1201">
                  <c:v>7.9513411043872306</c:v>
                </c:pt>
                <c:pt idx="1202">
                  <c:v>7.9519231658980933</c:v>
                </c:pt>
                <c:pt idx="1203">
                  <c:v>7.9525052274089569</c:v>
                </c:pt>
                <c:pt idx="1204">
                  <c:v>7.9530872889198188</c:v>
                </c:pt>
                <c:pt idx="1205">
                  <c:v>7.9536693504306815</c:v>
                </c:pt>
                <c:pt idx="1206">
                  <c:v>7.9542514119415433</c:v>
                </c:pt>
                <c:pt idx="1207">
                  <c:v>7.9548334734524069</c:v>
                </c:pt>
                <c:pt idx="1208">
                  <c:v>7.9554155349632696</c:v>
                </c:pt>
                <c:pt idx="1209">
                  <c:v>7.9559975964741314</c:v>
                </c:pt>
                <c:pt idx="1210">
                  <c:v>7.9565796579849959</c:v>
                </c:pt>
                <c:pt idx="1211">
                  <c:v>7.9571617194958577</c:v>
                </c:pt>
                <c:pt idx="1212">
                  <c:v>7.9577437810067195</c:v>
                </c:pt>
                <c:pt idx="1213">
                  <c:v>7.958325842517584</c:v>
                </c:pt>
                <c:pt idx="1214">
                  <c:v>7.9589079040284458</c:v>
                </c:pt>
                <c:pt idx="1215">
                  <c:v>7.9594899655393085</c:v>
                </c:pt>
                <c:pt idx="1216">
                  <c:v>7.9600720270501721</c:v>
                </c:pt>
                <c:pt idx="1217">
                  <c:v>7.960654088561034</c:v>
                </c:pt>
                <c:pt idx="1218">
                  <c:v>7.9612361500718967</c:v>
                </c:pt>
                <c:pt idx="1219">
                  <c:v>7.9618182115827603</c:v>
                </c:pt>
                <c:pt idx="1220">
                  <c:v>7.9624002730936221</c:v>
                </c:pt>
                <c:pt idx="1221">
                  <c:v>7.9629823346044848</c:v>
                </c:pt>
                <c:pt idx="1222">
                  <c:v>7.9635643961153466</c:v>
                </c:pt>
                <c:pt idx="1223">
                  <c:v>7.9641464576262102</c:v>
                </c:pt>
                <c:pt idx="1224">
                  <c:v>7.9647285191370729</c:v>
                </c:pt>
                <c:pt idx="1225">
                  <c:v>7.9653105806479347</c:v>
                </c:pt>
                <c:pt idx="1226">
                  <c:v>7.9658926421587992</c:v>
                </c:pt>
                <c:pt idx="1227">
                  <c:v>7.966474703669661</c:v>
                </c:pt>
                <c:pt idx="1228">
                  <c:v>7.9670567651805229</c:v>
                </c:pt>
                <c:pt idx="1229">
                  <c:v>7.9676388266913873</c:v>
                </c:pt>
                <c:pt idx="1230">
                  <c:v>7.9682208882022492</c:v>
                </c:pt>
                <c:pt idx="1231">
                  <c:v>7.968802949713111</c:v>
                </c:pt>
                <c:pt idx="1232">
                  <c:v>7.9693850112239755</c:v>
                </c:pt>
                <c:pt idx="1233">
                  <c:v>7.9699670727348373</c:v>
                </c:pt>
                <c:pt idx="1234">
                  <c:v>7.9705491342457</c:v>
                </c:pt>
                <c:pt idx="1235">
                  <c:v>7.9711311957565618</c:v>
                </c:pt>
                <c:pt idx="1236">
                  <c:v>7.9717132572674254</c:v>
                </c:pt>
                <c:pt idx="1237">
                  <c:v>7.9722953187782881</c:v>
                </c:pt>
                <c:pt idx="1238">
                  <c:v>7.9728773802891499</c:v>
                </c:pt>
                <c:pt idx="1239">
                  <c:v>7.9734594418000135</c:v>
                </c:pt>
                <c:pt idx="1240">
                  <c:v>7.9740415033108762</c:v>
                </c:pt>
                <c:pt idx="1241">
                  <c:v>7.9746235648217381</c:v>
                </c:pt>
                <c:pt idx="1242">
                  <c:v>7.9752056263326017</c:v>
                </c:pt>
                <c:pt idx="1243">
                  <c:v>7.9757876878434644</c:v>
                </c:pt>
                <c:pt idx="1244">
                  <c:v>7.9763697493543262</c:v>
                </c:pt>
                <c:pt idx="1245">
                  <c:v>7.9769518108651907</c:v>
                </c:pt>
                <c:pt idx="1246">
                  <c:v>7.9775338723760525</c:v>
                </c:pt>
                <c:pt idx="1247">
                  <c:v>7.9781159338869143</c:v>
                </c:pt>
                <c:pt idx="1248">
                  <c:v>7.978697995397777</c:v>
                </c:pt>
                <c:pt idx="1249">
                  <c:v>7.9792800569086406</c:v>
                </c:pt>
                <c:pt idx="1250">
                  <c:v>7.9798621184195024</c:v>
                </c:pt>
                <c:pt idx="1251">
                  <c:v>7.9804441799303651</c:v>
                </c:pt>
                <c:pt idx="1252">
                  <c:v>7.9810262414412287</c:v>
                </c:pt>
                <c:pt idx="1253">
                  <c:v>7.9816083029520914</c:v>
                </c:pt>
                <c:pt idx="1254">
                  <c:v>7.9821903644629533</c:v>
                </c:pt>
                <c:pt idx="1255">
                  <c:v>7.9827724259738169</c:v>
                </c:pt>
                <c:pt idx="1256">
                  <c:v>7.9833544874846796</c:v>
                </c:pt>
                <c:pt idx="1257">
                  <c:v>7.9839365489955414</c:v>
                </c:pt>
                <c:pt idx="1258">
                  <c:v>7.984518610506405</c:v>
                </c:pt>
                <c:pt idx="1259">
                  <c:v>7.9851006720172677</c:v>
                </c:pt>
                <c:pt idx="1260">
                  <c:v>7.9856827335281295</c:v>
                </c:pt>
                <c:pt idx="1261">
                  <c:v>7.9862647950389931</c:v>
                </c:pt>
                <c:pt idx="1262">
                  <c:v>7.9868468565498558</c:v>
                </c:pt>
                <c:pt idx="1263">
                  <c:v>7.9874289180607176</c:v>
                </c:pt>
                <c:pt idx="1264">
                  <c:v>7.9880109795715804</c:v>
                </c:pt>
                <c:pt idx="1265">
                  <c:v>7.9885930410824439</c:v>
                </c:pt>
                <c:pt idx="1266">
                  <c:v>7.9891751025933058</c:v>
                </c:pt>
                <c:pt idx="1267">
                  <c:v>7.9897571641041685</c:v>
                </c:pt>
                <c:pt idx="1268">
                  <c:v>7.9903392256150321</c:v>
                </c:pt>
                <c:pt idx="1269">
                  <c:v>7.9909212871258948</c:v>
                </c:pt>
                <c:pt idx="1270">
                  <c:v>7.9915033486367566</c:v>
                </c:pt>
                <c:pt idx="1271">
                  <c:v>7.9920854101476202</c:v>
                </c:pt>
                <c:pt idx="1272">
                  <c:v>7.9926674716584829</c:v>
                </c:pt>
                <c:pt idx="1273">
                  <c:v>7.9932495331693447</c:v>
                </c:pt>
                <c:pt idx="1274">
                  <c:v>7.9938315946802083</c:v>
                </c:pt>
                <c:pt idx="1275">
                  <c:v>7.994413656191071</c:v>
                </c:pt>
                <c:pt idx="1276">
                  <c:v>7.9949957177019328</c:v>
                </c:pt>
                <c:pt idx="1277">
                  <c:v>7.9955777792127956</c:v>
                </c:pt>
                <c:pt idx="1278">
                  <c:v>7.9961598407236592</c:v>
                </c:pt>
                <c:pt idx="1279">
                  <c:v>7.996741902234521</c:v>
                </c:pt>
                <c:pt idx="1280">
                  <c:v>7.9973239637453837</c:v>
                </c:pt>
                <c:pt idx="1281">
                  <c:v>7.9979060252562473</c:v>
                </c:pt>
                <c:pt idx="1282">
                  <c:v>7.9984880867671091</c:v>
                </c:pt>
                <c:pt idx="1283">
                  <c:v>7.9990701482779718</c:v>
                </c:pt>
                <c:pt idx="1284">
                  <c:v>7.9996522097888354</c:v>
                </c:pt>
                <c:pt idx="1285">
                  <c:v>8.0002342712996981</c:v>
                </c:pt>
                <c:pt idx="1286">
                  <c:v>8.0008163328105599</c:v>
                </c:pt>
                <c:pt idx="1287">
                  <c:v>8.0013983943214235</c:v>
                </c:pt>
                <c:pt idx="1288">
                  <c:v>8.0019804558322853</c:v>
                </c:pt>
                <c:pt idx="1289">
                  <c:v>8.0025625173431472</c:v>
                </c:pt>
                <c:pt idx="1290">
                  <c:v>8.0031445788540125</c:v>
                </c:pt>
                <c:pt idx="1291">
                  <c:v>8.0037266403648744</c:v>
                </c:pt>
                <c:pt idx="1292">
                  <c:v>8.0043087018757362</c:v>
                </c:pt>
                <c:pt idx="1293">
                  <c:v>8.004890763386598</c:v>
                </c:pt>
                <c:pt idx="1294">
                  <c:v>8.0054728248974616</c:v>
                </c:pt>
                <c:pt idx="1295">
                  <c:v>8.0060548864083252</c:v>
                </c:pt>
                <c:pt idx="1296">
                  <c:v>8.006636947919187</c:v>
                </c:pt>
                <c:pt idx="1297">
                  <c:v>8.0072190094300506</c:v>
                </c:pt>
                <c:pt idx="1298">
                  <c:v>8.0078010709409124</c:v>
                </c:pt>
                <c:pt idx="1299">
                  <c:v>8.0083831324517742</c:v>
                </c:pt>
                <c:pt idx="1300">
                  <c:v>8.0089651939626378</c:v>
                </c:pt>
                <c:pt idx="1301">
                  <c:v>8.0095472554735014</c:v>
                </c:pt>
                <c:pt idx="1302">
                  <c:v>8.0101293169843633</c:v>
                </c:pt>
                <c:pt idx="1303">
                  <c:v>8.0107113784952269</c:v>
                </c:pt>
                <c:pt idx="1304">
                  <c:v>8.0112934400060887</c:v>
                </c:pt>
                <c:pt idx="1305">
                  <c:v>8.0118755015169505</c:v>
                </c:pt>
                <c:pt idx="1306">
                  <c:v>8.0124575630278141</c:v>
                </c:pt>
                <c:pt idx="1307">
                  <c:v>8.0130396245386777</c:v>
                </c:pt>
                <c:pt idx="1308">
                  <c:v>8.0136216860495395</c:v>
                </c:pt>
                <c:pt idx="1309">
                  <c:v>8.0142037475604013</c:v>
                </c:pt>
                <c:pt idx="1310">
                  <c:v>8.0147858090712649</c:v>
                </c:pt>
                <c:pt idx="1311">
                  <c:v>8.0153678705821285</c:v>
                </c:pt>
                <c:pt idx="1312">
                  <c:v>8.0159499320929903</c:v>
                </c:pt>
                <c:pt idx="1313">
                  <c:v>8.0165319936038539</c:v>
                </c:pt>
                <c:pt idx="1314">
                  <c:v>8.0171140551147158</c:v>
                </c:pt>
                <c:pt idx="1315">
                  <c:v>8.0176961166255776</c:v>
                </c:pt>
                <c:pt idx="1316">
                  <c:v>8.0182781781364412</c:v>
                </c:pt>
                <c:pt idx="1317">
                  <c:v>8.0188602396473048</c:v>
                </c:pt>
                <c:pt idx="1318">
                  <c:v>8.0194423011581666</c:v>
                </c:pt>
                <c:pt idx="1319">
                  <c:v>8.0200243626690302</c:v>
                </c:pt>
                <c:pt idx="1320">
                  <c:v>8.020606424179892</c:v>
                </c:pt>
                <c:pt idx="1321">
                  <c:v>8.0211884856907538</c:v>
                </c:pt>
                <c:pt idx="1322">
                  <c:v>8.0217705472016174</c:v>
                </c:pt>
                <c:pt idx="1323">
                  <c:v>8.022352608712481</c:v>
                </c:pt>
                <c:pt idx="1324">
                  <c:v>8.0229346702233428</c:v>
                </c:pt>
                <c:pt idx="1325">
                  <c:v>8.0235167317342047</c:v>
                </c:pt>
                <c:pt idx="1326">
                  <c:v>8.0240987932450683</c:v>
                </c:pt>
                <c:pt idx="1327">
                  <c:v>8.0246808547559318</c:v>
                </c:pt>
                <c:pt idx="1328">
                  <c:v>8.0252629162667937</c:v>
                </c:pt>
                <c:pt idx="1329">
                  <c:v>8.0258449777776573</c:v>
                </c:pt>
                <c:pt idx="1330">
                  <c:v>8.0264270392885191</c:v>
                </c:pt>
                <c:pt idx="1331">
                  <c:v>8.0270091007993809</c:v>
                </c:pt>
                <c:pt idx="1332">
                  <c:v>8.0275911623102445</c:v>
                </c:pt>
                <c:pt idx="1333">
                  <c:v>8.0281732238211081</c:v>
                </c:pt>
                <c:pt idx="1334">
                  <c:v>8.0287552853319699</c:v>
                </c:pt>
                <c:pt idx="1335">
                  <c:v>8.0293373468428317</c:v>
                </c:pt>
                <c:pt idx="1336">
                  <c:v>8.0299194083536953</c:v>
                </c:pt>
                <c:pt idx="1337">
                  <c:v>8.0305014698645572</c:v>
                </c:pt>
                <c:pt idx="1338">
                  <c:v>8.0310835313754207</c:v>
                </c:pt>
                <c:pt idx="1339">
                  <c:v>8.0316655928862843</c:v>
                </c:pt>
                <c:pt idx="1340">
                  <c:v>8.0322476543971462</c:v>
                </c:pt>
                <c:pt idx="1341">
                  <c:v>8.032829715908008</c:v>
                </c:pt>
                <c:pt idx="1342">
                  <c:v>8.0334117774188716</c:v>
                </c:pt>
                <c:pt idx="1343">
                  <c:v>8.0339938389297334</c:v>
                </c:pt>
                <c:pt idx="1344">
                  <c:v>8.034575900440597</c:v>
                </c:pt>
                <c:pt idx="1345">
                  <c:v>8.0351579619514606</c:v>
                </c:pt>
                <c:pt idx="1346">
                  <c:v>8.0357400234623224</c:v>
                </c:pt>
                <c:pt idx="1347">
                  <c:v>8.0363220849731842</c:v>
                </c:pt>
                <c:pt idx="1348">
                  <c:v>8.0369041464840478</c:v>
                </c:pt>
                <c:pt idx="1349">
                  <c:v>8.0374862079949114</c:v>
                </c:pt>
                <c:pt idx="1350">
                  <c:v>8.0380682695057732</c:v>
                </c:pt>
                <c:pt idx="1351">
                  <c:v>8.0386503310166351</c:v>
                </c:pt>
                <c:pt idx="1352">
                  <c:v>8.0392323925274987</c:v>
                </c:pt>
                <c:pt idx="1353">
                  <c:v>8.0398144540383605</c:v>
                </c:pt>
                <c:pt idx="1354">
                  <c:v>8.0403965155492241</c:v>
                </c:pt>
                <c:pt idx="1355">
                  <c:v>8.0409785770600877</c:v>
                </c:pt>
                <c:pt idx="1356">
                  <c:v>8.0415606385709495</c:v>
                </c:pt>
                <c:pt idx="1357">
                  <c:v>8.0421427000818113</c:v>
                </c:pt>
                <c:pt idx="1358">
                  <c:v>8.0427247615926749</c:v>
                </c:pt>
                <c:pt idx="1359">
                  <c:v>8.0433068231035367</c:v>
                </c:pt>
                <c:pt idx="1360">
                  <c:v>8.0438888846144003</c:v>
                </c:pt>
                <c:pt idx="1361">
                  <c:v>8.0444709461252639</c:v>
                </c:pt>
                <c:pt idx="1362">
                  <c:v>8.0450530076361257</c:v>
                </c:pt>
                <c:pt idx="1363">
                  <c:v>8.0456350691469876</c:v>
                </c:pt>
                <c:pt idx="1364">
                  <c:v>8.0462171306578494</c:v>
                </c:pt>
                <c:pt idx="1365">
                  <c:v>8.0467991921687148</c:v>
                </c:pt>
                <c:pt idx="1366">
                  <c:v>8.0473812536795766</c:v>
                </c:pt>
                <c:pt idx="1367">
                  <c:v>8.0479633151904384</c:v>
                </c:pt>
                <c:pt idx="1368">
                  <c:v>8.048545376701302</c:v>
                </c:pt>
                <c:pt idx="1369">
                  <c:v>8.0491274382121638</c:v>
                </c:pt>
                <c:pt idx="1370">
                  <c:v>8.0497094997230256</c:v>
                </c:pt>
                <c:pt idx="1371">
                  <c:v>8.050291561233891</c:v>
                </c:pt>
                <c:pt idx="1372">
                  <c:v>8.0508736227447528</c:v>
                </c:pt>
                <c:pt idx="1373">
                  <c:v>8.0514556842556146</c:v>
                </c:pt>
                <c:pt idx="1374">
                  <c:v>8.0520377457664782</c:v>
                </c:pt>
                <c:pt idx="1375">
                  <c:v>8.0526198072773401</c:v>
                </c:pt>
                <c:pt idx="1376">
                  <c:v>8.0532018687882037</c:v>
                </c:pt>
                <c:pt idx="1377">
                  <c:v>8.0537839302990673</c:v>
                </c:pt>
                <c:pt idx="1378">
                  <c:v>8.0543659918099291</c:v>
                </c:pt>
                <c:pt idx="1379">
                  <c:v>8.0549480533207909</c:v>
                </c:pt>
                <c:pt idx="1380">
                  <c:v>8.0555301148316527</c:v>
                </c:pt>
                <c:pt idx="1381">
                  <c:v>8.0561121763425181</c:v>
                </c:pt>
                <c:pt idx="1382">
                  <c:v>8.0566942378533799</c:v>
                </c:pt>
                <c:pt idx="1383">
                  <c:v>8.0572762993642417</c:v>
                </c:pt>
                <c:pt idx="1384">
                  <c:v>8.0578583608751053</c:v>
                </c:pt>
                <c:pt idx="1385">
                  <c:v>8.0584404223859671</c:v>
                </c:pt>
                <c:pt idx="1386">
                  <c:v>8.059022483896829</c:v>
                </c:pt>
                <c:pt idx="1387">
                  <c:v>8.0596045454076943</c:v>
                </c:pt>
                <c:pt idx="1388">
                  <c:v>8.0601866069185562</c:v>
                </c:pt>
                <c:pt idx="1389">
                  <c:v>8.060768668429418</c:v>
                </c:pt>
                <c:pt idx="1390">
                  <c:v>8.0613507299402816</c:v>
                </c:pt>
                <c:pt idx="1391">
                  <c:v>8.0619327914511434</c:v>
                </c:pt>
                <c:pt idx="1392">
                  <c:v>8.062514852962007</c:v>
                </c:pt>
                <c:pt idx="1393">
                  <c:v>8.0630969144728688</c:v>
                </c:pt>
                <c:pt idx="1394">
                  <c:v>8.0636789759837324</c:v>
                </c:pt>
                <c:pt idx="1395">
                  <c:v>8.0642610374945942</c:v>
                </c:pt>
                <c:pt idx="1396">
                  <c:v>8.064843099005456</c:v>
                </c:pt>
                <c:pt idx="1397">
                  <c:v>8.0654251605163196</c:v>
                </c:pt>
                <c:pt idx="1398">
                  <c:v>8.0660072220271832</c:v>
                </c:pt>
                <c:pt idx="1399">
                  <c:v>8.0665892835380451</c:v>
                </c:pt>
                <c:pt idx="1400">
                  <c:v>8.0671713450489086</c:v>
                </c:pt>
                <c:pt idx="1401">
                  <c:v>8.0677534065597705</c:v>
                </c:pt>
                <c:pt idx="1402">
                  <c:v>8.0683354680706323</c:v>
                </c:pt>
                <c:pt idx="1403">
                  <c:v>8.0689175295814977</c:v>
                </c:pt>
                <c:pt idx="1404">
                  <c:v>8.0694995910923595</c:v>
                </c:pt>
                <c:pt idx="1405">
                  <c:v>8.0700816526032213</c:v>
                </c:pt>
                <c:pt idx="1406">
                  <c:v>8.0706637141140849</c:v>
                </c:pt>
                <c:pt idx="1407">
                  <c:v>8.0712457756249467</c:v>
                </c:pt>
                <c:pt idx="1408">
                  <c:v>8.0718278371358103</c:v>
                </c:pt>
                <c:pt idx="1409">
                  <c:v>8.0724098986466721</c:v>
                </c:pt>
                <c:pt idx="1410">
                  <c:v>8.0729919601575357</c:v>
                </c:pt>
                <c:pt idx="1411">
                  <c:v>8.0735740216683975</c:v>
                </c:pt>
                <c:pt idx="1412">
                  <c:v>8.0741560831792594</c:v>
                </c:pt>
                <c:pt idx="1413">
                  <c:v>8.074738144690123</c:v>
                </c:pt>
                <c:pt idx="1414">
                  <c:v>8.0753202062009866</c:v>
                </c:pt>
                <c:pt idx="1415">
                  <c:v>8.0759022677118484</c:v>
                </c:pt>
                <c:pt idx="1416">
                  <c:v>8.076484329222712</c:v>
                </c:pt>
                <c:pt idx="1417">
                  <c:v>8.0770663907335738</c:v>
                </c:pt>
                <c:pt idx="1418">
                  <c:v>8.0776484522444356</c:v>
                </c:pt>
                <c:pt idx="1419">
                  <c:v>8.078230513755301</c:v>
                </c:pt>
                <c:pt idx="1420">
                  <c:v>8.0788125752661628</c:v>
                </c:pt>
                <c:pt idx="1421">
                  <c:v>8.0793946367770246</c:v>
                </c:pt>
                <c:pt idx="1422">
                  <c:v>8.0799766982878864</c:v>
                </c:pt>
                <c:pt idx="1423">
                  <c:v>8.08055875979875</c:v>
                </c:pt>
                <c:pt idx="1424">
                  <c:v>8.0811408213096119</c:v>
                </c:pt>
                <c:pt idx="1425">
                  <c:v>8.0817228828204755</c:v>
                </c:pt>
                <c:pt idx="1426">
                  <c:v>8.0823049443313391</c:v>
                </c:pt>
                <c:pt idx="1427">
                  <c:v>8.0828870058422009</c:v>
                </c:pt>
                <c:pt idx="1428">
                  <c:v>8.0834690673530627</c:v>
                </c:pt>
                <c:pt idx="1429">
                  <c:v>8.0840511288639263</c:v>
                </c:pt>
                <c:pt idx="1430">
                  <c:v>8.0846331903747899</c:v>
                </c:pt>
                <c:pt idx="1431">
                  <c:v>8.0852152518856517</c:v>
                </c:pt>
                <c:pt idx="1432">
                  <c:v>8.0857973133965153</c:v>
                </c:pt>
                <c:pt idx="1433">
                  <c:v>8.0863793749073771</c:v>
                </c:pt>
                <c:pt idx="1434">
                  <c:v>8.0869614364182389</c:v>
                </c:pt>
                <c:pt idx="1435">
                  <c:v>8.0875434979291043</c:v>
                </c:pt>
                <c:pt idx="1436">
                  <c:v>8.0881255594399661</c:v>
                </c:pt>
                <c:pt idx="1437">
                  <c:v>8.088707620950828</c:v>
                </c:pt>
                <c:pt idx="1438">
                  <c:v>8.0892896824616898</c:v>
                </c:pt>
                <c:pt idx="1439">
                  <c:v>8.0898717439725534</c:v>
                </c:pt>
                <c:pt idx="1440">
                  <c:v>8.0904538054834152</c:v>
                </c:pt>
                <c:pt idx="1441">
                  <c:v>8.0910358669942788</c:v>
                </c:pt>
                <c:pt idx="1442">
                  <c:v>8.0916179285051424</c:v>
                </c:pt>
                <c:pt idx="1443">
                  <c:v>8.0921999900160042</c:v>
                </c:pt>
                <c:pt idx="1444">
                  <c:v>8.092782051526866</c:v>
                </c:pt>
                <c:pt idx="1445">
                  <c:v>8.0933641130377296</c:v>
                </c:pt>
                <c:pt idx="1446">
                  <c:v>8.0939461745485932</c:v>
                </c:pt>
                <c:pt idx="1447">
                  <c:v>8.094528236059455</c:v>
                </c:pt>
                <c:pt idx="1448">
                  <c:v>8.0951102975703186</c:v>
                </c:pt>
                <c:pt idx="1449">
                  <c:v>8.0956923590811805</c:v>
                </c:pt>
                <c:pt idx="1450">
                  <c:v>8.0962744205920423</c:v>
                </c:pt>
                <c:pt idx="1451">
                  <c:v>8.0968564821029059</c:v>
                </c:pt>
                <c:pt idx="1452">
                  <c:v>8.0974385436137695</c:v>
                </c:pt>
                <c:pt idx="1453">
                  <c:v>8.0980206051246313</c:v>
                </c:pt>
                <c:pt idx="1454">
                  <c:v>8.0986026666354931</c:v>
                </c:pt>
                <c:pt idx="1455">
                  <c:v>8.0991847281463567</c:v>
                </c:pt>
                <c:pt idx="1456">
                  <c:v>8.0997667896572185</c:v>
                </c:pt>
                <c:pt idx="1457">
                  <c:v>8.1003488511680821</c:v>
                </c:pt>
                <c:pt idx="1458">
                  <c:v>8.1009309126789457</c:v>
                </c:pt>
                <c:pt idx="1459">
                  <c:v>8.1015129741898075</c:v>
                </c:pt>
                <c:pt idx="1460">
                  <c:v>8.1020950357006694</c:v>
                </c:pt>
                <c:pt idx="1461">
                  <c:v>8.102677097211533</c:v>
                </c:pt>
                <c:pt idx="1462">
                  <c:v>8.1032591587223965</c:v>
                </c:pt>
                <c:pt idx="1463">
                  <c:v>8.1038412202332584</c:v>
                </c:pt>
                <c:pt idx="1464">
                  <c:v>8.104423281744122</c:v>
                </c:pt>
                <c:pt idx="1465">
                  <c:v>8.1050053432549838</c:v>
                </c:pt>
                <c:pt idx="1466">
                  <c:v>8.1055874047658456</c:v>
                </c:pt>
                <c:pt idx="1467">
                  <c:v>8.1061694662767074</c:v>
                </c:pt>
                <c:pt idx="1468">
                  <c:v>8.1067515277875728</c:v>
                </c:pt>
                <c:pt idx="1469">
                  <c:v>8.1073335892984346</c:v>
                </c:pt>
                <c:pt idx="1470">
                  <c:v>8.1079156508092964</c:v>
                </c:pt>
                <c:pt idx="1471">
                  <c:v>8.10849771232016</c:v>
                </c:pt>
                <c:pt idx="1472">
                  <c:v>8.1090797738310219</c:v>
                </c:pt>
                <c:pt idx="1473">
                  <c:v>8.1096618353418854</c:v>
                </c:pt>
                <c:pt idx="1474">
                  <c:v>8.110243896852749</c:v>
                </c:pt>
                <c:pt idx="1475">
                  <c:v>8.1108259583636109</c:v>
                </c:pt>
                <c:pt idx="1476">
                  <c:v>8.1114080198744727</c:v>
                </c:pt>
                <c:pt idx="1477">
                  <c:v>8.1119900813853363</c:v>
                </c:pt>
                <c:pt idx="1478">
                  <c:v>8.1125721428961981</c:v>
                </c:pt>
                <c:pt idx="1479">
                  <c:v>8.1131542044070617</c:v>
                </c:pt>
                <c:pt idx="1480">
                  <c:v>8.1137362659179235</c:v>
                </c:pt>
                <c:pt idx="1481">
                  <c:v>8.1143183274287871</c:v>
                </c:pt>
                <c:pt idx="1482">
                  <c:v>8.1149003889396489</c:v>
                </c:pt>
                <c:pt idx="1483">
                  <c:v>8.1154824504505108</c:v>
                </c:pt>
                <c:pt idx="1484">
                  <c:v>8.1160645119613761</c:v>
                </c:pt>
                <c:pt idx="1485">
                  <c:v>8.1166465734722379</c:v>
                </c:pt>
                <c:pt idx="1486">
                  <c:v>8.1172286349830998</c:v>
                </c:pt>
                <c:pt idx="1487">
                  <c:v>8.1178106964939634</c:v>
                </c:pt>
                <c:pt idx="1488">
                  <c:v>8.1183927580048252</c:v>
                </c:pt>
                <c:pt idx="1489">
                  <c:v>8.1189748195156888</c:v>
                </c:pt>
                <c:pt idx="1490">
                  <c:v>8.1195568810265524</c:v>
                </c:pt>
                <c:pt idx="1491">
                  <c:v>8.1201389425374142</c:v>
                </c:pt>
                <c:pt idx="1492">
                  <c:v>8.120721004048276</c:v>
                </c:pt>
                <c:pt idx="1493">
                  <c:v>8.1213030655591396</c:v>
                </c:pt>
                <c:pt idx="1494">
                  <c:v>8.1218851270700014</c:v>
                </c:pt>
                <c:pt idx="1495">
                  <c:v>8.122467188580865</c:v>
                </c:pt>
                <c:pt idx="1496">
                  <c:v>8.1230492500917268</c:v>
                </c:pt>
                <c:pt idx="1497">
                  <c:v>8.1236313116025904</c:v>
                </c:pt>
                <c:pt idx="1498">
                  <c:v>8.1242133731134523</c:v>
                </c:pt>
                <c:pt idx="1499">
                  <c:v>8.1247954346243141</c:v>
                </c:pt>
                <c:pt idx="1500">
                  <c:v>8.1253774961351795</c:v>
                </c:pt>
                <c:pt idx="1501">
                  <c:v>8.1259595576460413</c:v>
                </c:pt>
                <c:pt idx="1502">
                  <c:v>8.1265416191569031</c:v>
                </c:pt>
                <c:pt idx="1503">
                  <c:v>8.1271236806677667</c:v>
                </c:pt>
                <c:pt idx="1504">
                  <c:v>8.1277057421786285</c:v>
                </c:pt>
                <c:pt idx="1505">
                  <c:v>8.1282878036894921</c:v>
                </c:pt>
                <c:pt idx="1506">
                  <c:v>8.1288698652003557</c:v>
                </c:pt>
                <c:pt idx="1507">
                  <c:v>8.1294519267112175</c:v>
                </c:pt>
                <c:pt idx="1508">
                  <c:v>8.1300339882220793</c:v>
                </c:pt>
                <c:pt idx="1509">
                  <c:v>8.1306160497329412</c:v>
                </c:pt>
                <c:pt idx="1510">
                  <c:v>8.1311981112438048</c:v>
                </c:pt>
                <c:pt idx="1511">
                  <c:v>8.1317801727546684</c:v>
                </c:pt>
                <c:pt idx="1512">
                  <c:v>8.1323622342655302</c:v>
                </c:pt>
                <c:pt idx="1513">
                  <c:v>8.1329442957763938</c:v>
                </c:pt>
                <c:pt idx="1514">
                  <c:v>8.1335263572872556</c:v>
                </c:pt>
                <c:pt idx="1515">
                  <c:v>8.1341084187981174</c:v>
                </c:pt>
                <c:pt idx="1516">
                  <c:v>8.1346904803089828</c:v>
                </c:pt>
                <c:pt idx="1517">
                  <c:v>8.1352725418198446</c:v>
                </c:pt>
                <c:pt idx="1518">
                  <c:v>8.1358546033307064</c:v>
                </c:pt>
                <c:pt idx="1519">
                  <c:v>8.13643666484157</c:v>
                </c:pt>
                <c:pt idx="1520">
                  <c:v>8.1370187263524318</c:v>
                </c:pt>
                <c:pt idx="1521">
                  <c:v>8.1376007878632937</c:v>
                </c:pt>
                <c:pt idx="1522">
                  <c:v>8.138182849374159</c:v>
                </c:pt>
                <c:pt idx="1523">
                  <c:v>8.1387649108850209</c:v>
                </c:pt>
                <c:pt idx="1524">
                  <c:v>8.1393469723958827</c:v>
                </c:pt>
                <c:pt idx="1525">
                  <c:v>8.1399290339067445</c:v>
                </c:pt>
                <c:pt idx="1526">
                  <c:v>8.1405110954176081</c:v>
                </c:pt>
                <c:pt idx="1527">
                  <c:v>8.1410931569284717</c:v>
                </c:pt>
                <c:pt idx="1528">
                  <c:v>8.1416752184393335</c:v>
                </c:pt>
                <c:pt idx="1529">
                  <c:v>8.1422572799501971</c:v>
                </c:pt>
                <c:pt idx="1530">
                  <c:v>8.1428393414610589</c:v>
                </c:pt>
                <c:pt idx="1531">
                  <c:v>8.1434214029719207</c:v>
                </c:pt>
                <c:pt idx="1532">
                  <c:v>8.1440034644827843</c:v>
                </c:pt>
                <c:pt idx="1533">
                  <c:v>8.1445855259936479</c:v>
                </c:pt>
                <c:pt idx="1534">
                  <c:v>8.1451675875045098</c:v>
                </c:pt>
                <c:pt idx="1535">
                  <c:v>8.1457496490153734</c:v>
                </c:pt>
                <c:pt idx="1536">
                  <c:v>8.1463317105262352</c:v>
                </c:pt>
                <c:pt idx="1537">
                  <c:v>8.146913772037097</c:v>
                </c:pt>
                <c:pt idx="1538">
                  <c:v>8.1474958335479606</c:v>
                </c:pt>
                <c:pt idx="1539">
                  <c:v>8.1480778950588242</c:v>
                </c:pt>
                <c:pt idx="1540">
                  <c:v>8.148659956569686</c:v>
                </c:pt>
                <c:pt idx="1541">
                  <c:v>8.1492420180805478</c:v>
                </c:pt>
                <c:pt idx="1542">
                  <c:v>8.1498240795914114</c:v>
                </c:pt>
                <c:pt idx="1543">
                  <c:v>8.150406141102275</c:v>
                </c:pt>
                <c:pt idx="1544">
                  <c:v>8.1509882026131368</c:v>
                </c:pt>
                <c:pt idx="1545">
                  <c:v>8.1515702641240004</c:v>
                </c:pt>
                <c:pt idx="1546">
                  <c:v>8.1521523256348623</c:v>
                </c:pt>
                <c:pt idx="1547">
                  <c:v>8.1527343871457241</c:v>
                </c:pt>
                <c:pt idx="1548">
                  <c:v>8.1533164486565877</c:v>
                </c:pt>
                <c:pt idx="1549">
                  <c:v>8.1538985101674513</c:v>
                </c:pt>
                <c:pt idx="1550">
                  <c:v>8.1544805716783131</c:v>
                </c:pt>
                <c:pt idx="1551">
                  <c:v>8.1550626331891767</c:v>
                </c:pt>
                <c:pt idx="1552">
                  <c:v>8.1556446947000385</c:v>
                </c:pt>
                <c:pt idx="1553">
                  <c:v>8.1562267562109003</c:v>
                </c:pt>
                <c:pt idx="1554">
                  <c:v>8.1568088177217639</c:v>
                </c:pt>
                <c:pt idx="1555">
                  <c:v>8.1573908792326275</c:v>
                </c:pt>
                <c:pt idx="1556">
                  <c:v>8.1579729407434893</c:v>
                </c:pt>
                <c:pt idx="1557">
                  <c:v>8.1585550022543512</c:v>
                </c:pt>
                <c:pt idx="1558">
                  <c:v>8.1591370637652147</c:v>
                </c:pt>
                <c:pt idx="1559">
                  <c:v>8.1597191252760783</c:v>
                </c:pt>
                <c:pt idx="1560">
                  <c:v>8.1603011867869402</c:v>
                </c:pt>
                <c:pt idx="1561">
                  <c:v>8.1608832482978038</c:v>
                </c:pt>
                <c:pt idx="1562">
                  <c:v>8.1614653098086656</c:v>
                </c:pt>
                <c:pt idx="1563">
                  <c:v>8.1620473713195274</c:v>
                </c:pt>
                <c:pt idx="1564">
                  <c:v>8.162629432830391</c:v>
                </c:pt>
                <c:pt idx="1565">
                  <c:v>8.1632114943412546</c:v>
                </c:pt>
                <c:pt idx="1566">
                  <c:v>8.1637935558521164</c:v>
                </c:pt>
                <c:pt idx="1567">
                  <c:v>8.1643756173629782</c:v>
                </c:pt>
                <c:pt idx="1568">
                  <c:v>8.1649576788738418</c:v>
                </c:pt>
                <c:pt idx="1569">
                  <c:v>8.1655397403847036</c:v>
                </c:pt>
                <c:pt idx="1570">
                  <c:v>8.1661218018955672</c:v>
                </c:pt>
                <c:pt idx="1571">
                  <c:v>8.1667038634064308</c:v>
                </c:pt>
                <c:pt idx="1572">
                  <c:v>8.1672859249172927</c:v>
                </c:pt>
                <c:pt idx="1573">
                  <c:v>8.1678679864281545</c:v>
                </c:pt>
                <c:pt idx="1574">
                  <c:v>8.1684500479390181</c:v>
                </c:pt>
                <c:pt idx="1575">
                  <c:v>8.1690321094498799</c:v>
                </c:pt>
                <c:pt idx="1576">
                  <c:v>8.1696141709607435</c:v>
                </c:pt>
                <c:pt idx="1577">
                  <c:v>8.1701962324716071</c:v>
                </c:pt>
                <c:pt idx="1578">
                  <c:v>8.1707782939824689</c:v>
                </c:pt>
                <c:pt idx="1579">
                  <c:v>8.1713603554933307</c:v>
                </c:pt>
                <c:pt idx="1580">
                  <c:v>8.1719424170041943</c:v>
                </c:pt>
                <c:pt idx="1581">
                  <c:v>8.1725244785150579</c:v>
                </c:pt>
                <c:pt idx="1582">
                  <c:v>8.1731065400259197</c:v>
                </c:pt>
                <c:pt idx="1583">
                  <c:v>8.1736886015367816</c:v>
                </c:pt>
                <c:pt idx="1584">
                  <c:v>8.1742706630476452</c:v>
                </c:pt>
                <c:pt idx="1585">
                  <c:v>8.174852724558507</c:v>
                </c:pt>
                <c:pt idx="1586">
                  <c:v>8.1754347860693706</c:v>
                </c:pt>
                <c:pt idx="1587">
                  <c:v>8.1760168475802342</c:v>
                </c:pt>
                <c:pt idx="1588">
                  <c:v>8.176598909091096</c:v>
                </c:pt>
                <c:pt idx="1589">
                  <c:v>8.1771809706019578</c:v>
                </c:pt>
                <c:pt idx="1590">
                  <c:v>8.1777630321128214</c:v>
                </c:pt>
                <c:pt idx="1591">
                  <c:v>8.1783450936236832</c:v>
                </c:pt>
                <c:pt idx="1592">
                  <c:v>8.1789271551345468</c:v>
                </c:pt>
                <c:pt idx="1593">
                  <c:v>8.1795092166454104</c:v>
                </c:pt>
                <c:pt idx="1594">
                  <c:v>8.1800912781562722</c:v>
                </c:pt>
                <c:pt idx="1595">
                  <c:v>8.1806733396671341</c:v>
                </c:pt>
                <c:pt idx="1596">
                  <c:v>8.1812554011779959</c:v>
                </c:pt>
                <c:pt idx="1597">
                  <c:v>8.1818374626888613</c:v>
                </c:pt>
                <c:pt idx="1598">
                  <c:v>8.1824195241997231</c:v>
                </c:pt>
                <c:pt idx="1599">
                  <c:v>8.1830015857105849</c:v>
                </c:pt>
                <c:pt idx="1600">
                  <c:v>8.1835836472214485</c:v>
                </c:pt>
                <c:pt idx="1601">
                  <c:v>8.1841657087323103</c:v>
                </c:pt>
                <c:pt idx="1602">
                  <c:v>8.1847477702431739</c:v>
                </c:pt>
                <c:pt idx="1603">
                  <c:v>8.1853298317540375</c:v>
                </c:pt>
                <c:pt idx="1604">
                  <c:v>8.1859118932648993</c:v>
                </c:pt>
                <c:pt idx="1605">
                  <c:v>8.1864939547757611</c:v>
                </c:pt>
                <c:pt idx="1606">
                  <c:v>8.1870760162866247</c:v>
                </c:pt>
                <c:pt idx="1607">
                  <c:v>8.1876580777974866</c:v>
                </c:pt>
                <c:pt idx="1608">
                  <c:v>8.1882401393083502</c:v>
                </c:pt>
                <c:pt idx="1609">
                  <c:v>8.1888222008192137</c:v>
                </c:pt>
                <c:pt idx="1610">
                  <c:v>8.1894042623300756</c:v>
                </c:pt>
                <c:pt idx="1611">
                  <c:v>8.1899863238409374</c:v>
                </c:pt>
                <c:pt idx="1612">
                  <c:v>8.1905683853517992</c:v>
                </c:pt>
                <c:pt idx="1613">
                  <c:v>8.1911504468626646</c:v>
                </c:pt>
                <c:pt idx="1614">
                  <c:v>8.1917325083735264</c:v>
                </c:pt>
                <c:pt idx="1615">
                  <c:v>8.1923145698843882</c:v>
                </c:pt>
                <c:pt idx="1616">
                  <c:v>8.1928966313952518</c:v>
                </c:pt>
                <c:pt idx="1617">
                  <c:v>8.1934786929061136</c:v>
                </c:pt>
                <c:pt idx="1618">
                  <c:v>8.1940607544169755</c:v>
                </c:pt>
                <c:pt idx="1619">
                  <c:v>8.1946428159278408</c:v>
                </c:pt>
                <c:pt idx="1620">
                  <c:v>8.1952248774387026</c:v>
                </c:pt>
                <c:pt idx="1621">
                  <c:v>8.1958069389495645</c:v>
                </c:pt>
                <c:pt idx="1622">
                  <c:v>8.1963890004604281</c:v>
                </c:pt>
                <c:pt idx="1623">
                  <c:v>8.1969710619712899</c:v>
                </c:pt>
                <c:pt idx="1624">
                  <c:v>8.1975531234821535</c:v>
                </c:pt>
                <c:pt idx="1625">
                  <c:v>8.1981351849930153</c:v>
                </c:pt>
                <c:pt idx="1626">
                  <c:v>8.1987172465038789</c:v>
                </c:pt>
                <c:pt idx="1627">
                  <c:v>8.1992993080147407</c:v>
                </c:pt>
                <c:pt idx="1628">
                  <c:v>8.1998813695256025</c:v>
                </c:pt>
                <c:pt idx="1629">
                  <c:v>8.2004634310364661</c:v>
                </c:pt>
                <c:pt idx="1630">
                  <c:v>8.2010454925473297</c:v>
                </c:pt>
                <c:pt idx="1631">
                  <c:v>8.2016275540581915</c:v>
                </c:pt>
                <c:pt idx="1632">
                  <c:v>8.2022096155690551</c:v>
                </c:pt>
                <c:pt idx="1633">
                  <c:v>8.202791677079917</c:v>
                </c:pt>
                <c:pt idx="1634">
                  <c:v>8.2033737385907788</c:v>
                </c:pt>
                <c:pt idx="1635">
                  <c:v>8.2039558001016442</c:v>
                </c:pt>
                <c:pt idx="1636">
                  <c:v>8.204537861612506</c:v>
                </c:pt>
                <c:pt idx="1637">
                  <c:v>8.2051199231233678</c:v>
                </c:pt>
                <c:pt idx="1638">
                  <c:v>8.2057019846342314</c:v>
                </c:pt>
                <c:pt idx="1639">
                  <c:v>8.2062840461450932</c:v>
                </c:pt>
                <c:pt idx="1640">
                  <c:v>8.2068661076559568</c:v>
                </c:pt>
                <c:pt idx="1641">
                  <c:v>8.2074481691668186</c:v>
                </c:pt>
                <c:pt idx="1642">
                  <c:v>8.2080302306776822</c:v>
                </c:pt>
                <c:pt idx="1643">
                  <c:v>8.208612292188544</c:v>
                </c:pt>
                <c:pt idx="1644">
                  <c:v>8.2091943536994059</c:v>
                </c:pt>
                <c:pt idx="1645">
                  <c:v>8.2097764152102695</c:v>
                </c:pt>
                <c:pt idx="1646">
                  <c:v>8.2103584767211331</c:v>
                </c:pt>
                <c:pt idx="1647">
                  <c:v>8.2109405382319949</c:v>
                </c:pt>
                <c:pt idx="1648">
                  <c:v>8.2115225997428585</c:v>
                </c:pt>
                <c:pt idx="1649">
                  <c:v>8.2121046612537203</c:v>
                </c:pt>
                <c:pt idx="1650">
                  <c:v>8.2126867227645821</c:v>
                </c:pt>
                <c:pt idx="1651">
                  <c:v>8.2132687842754475</c:v>
                </c:pt>
                <c:pt idx="1652">
                  <c:v>8.2138508457863093</c:v>
                </c:pt>
                <c:pt idx="1653">
                  <c:v>8.2144329072971711</c:v>
                </c:pt>
                <c:pt idx="1654">
                  <c:v>8.2150149688080329</c:v>
                </c:pt>
                <c:pt idx="1655">
                  <c:v>8.2155970303188965</c:v>
                </c:pt>
                <c:pt idx="1656">
                  <c:v>8.2161790918297601</c:v>
                </c:pt>
                <c:pt idx="1657">
                  <c:v>8.216761153340622</c:v>
                </c:pt>
                <c:pt idx="1658">
                  <c:v>8.2173432148514856</c:v>
                </c:pt>
                <c:pt idx="1659">
                  <c:v>8.2179252763623474</c:v>
                </c:pt>
                <c:pt idx="1660">
                  <c:v>8.2185073378732092</c:v>
                </c:pt>
                <c:pt idx="1661">
                  <c:v>8.2190893993840728</c:v>
                </c:pt>
                <c:pt idx="1662">
                  <c:v>8.2196714608949364</c:v>
                </c:pt>
                <c:pt idx="1663">
                  <c:v>8.2202535224057982</c:v>
                </c:pt>
                <c:pt idx="1664">
                  <c:v>8.2208355839166618</c:v>
                </c:pt>
                <c:pt idx="1665">
                  <c:v>8.2214176454275236</c:v>
                </c:pt>
                <c:pt idx="1666">
                  <c:v>8.2219997069383854</c:v>
                </c:pt>
                <c:pt idx="1667">
                  <c:v>8.2225817684492508</c:v>
                </c:pt>
                <c:pt idx="1668">
                  <c:v>8.2231638299601126</c:v>
                </c:pt>
                <c:pt idx="1669">
                  <c:v>8.2237458914709745</c:v>
                </c:pt>
                <c:pt idx="1670">
                  <c:v>8.2243279529818363</c:v>
                </c:pt>
                <c:pt idx="1671">
                  <c:v>8.2249100144926999</c:v>
                </c:pt>
                <c:pt idx="1672">
                  <c:v>8.2254920760035617</c:v>
                </c:pt>
                <c:pt idx="1673">
                  <c:v>8.2260741375144253</c:v>
                </c:pt>
                <c:pt idx="1674">
                  <c:v>8.2266561990252889</c:v>
                </c:pt>
                <c:pt idx="1675">
                  <c:v>8.2272382605361507</c:v>
                </c:pt>
                <c:pt idx="1676">
                  <c:v>8.2278203220470125</c:v>
                </c:pt>
                <c:pt idx="1677">
                  <c:v>8.2284023835578761</c:v>
                </c:pt>
                <c:pt idx="1678">
                  <c:v>8.2289844450687397</c:v>
                </c:pt>
                <c:pt idx="1679">
                  <c:v>8.2295665065796015</c:v>
                </c:pt>
                <c:pt idx="1680">
                  <c:v>8.2301485680904651</c:v>
                </c:pt>
                <c:pt idx="1681">
                  <c:v>8.230730629601327</c:v>
                </c:pt>
                <c:pt idx="1682">
                  <c:v>8.2313126911121888</c:v>
                </c:pt>
                <c:pt idx="1683">
                  <c:v>8.2318947526230524</c:v>
                </c:pt>
                <c:pt idx="1684">
                  <c:v>8.232476814133916</c:v>
                </c:pt>
                <c:pt idx="1685">
                  <c:v>8.2330588756447778</c:v>
                </c:pt>
                <c:pt idx="1686">
                  <c:v>8.2336409371556396</c:v>
                </c:pt>
                <c:pt idx="1687">
                  <c:v>8.2342229986665032</c:v>
                </c:pt>
                <c:pt idx="1688">
                  <c:v>8.234805060177365</c:v>
                </c:pt>
                <c:pt idx="1689">
                  <c:v>8.2353871216882286</c:v>
                </c:pt>
                <c:pt idx="1690">
                  <c:v>8.2359691831990922</c:v>
                </c:pt>
                <c:pt idx="1691">
                  <c:v>8.236551244709954</c:v>
                </c:pt>
                <c:pt idx="1692">
                  <c:v>8.2371333062208159</c:v>
                </c:pt>
                <c:pt idx="1693">
                  <c:v>8.2377153677316795</c:v>
                </c:pt>
                <c:pt idx="1694">
                  <c:v>8.238297429242543</c:v>
                </c:pt>
                <c:pt idx="1695">
                  <c:v>8.2388794907534049</c:v>
                </c:pt>
                <c:pt idx="1696">
                  <c:v>8.2394615522642685</c:v>
                </c:pt>
                <c:pt idx="1697">
                  <c:v>8.2400436137751303</c:v>
                </c:pt>
                <c:pt idx="1698">
                  <c:v>8.2406256752859921</c:v>
                </c:pt>
                <c:pt idx="1699">
                  <c:v>8.2412077367968539</c:v>
                </c:pt>
                <c:pt idx="1700">
                  <c:v>8.2417897983077193</c:v>
                </c:pt>
                <c:pt idx="1701">
                  <c:v>8.2423718598185811</c:v>
                </c:pt>
                <c:pt idx="1702">
                  <c:v>8.2429539213294429</c:v>
                </c:pt>
                <c:pt idx="1703">
                  <c:v>8.2435359828403065</c:v>
                </c:pt>
                <c:pt idx="1704">
                  <c:v>8.2441180443511684</c:v>
                </c:pt>
                <c:pt idx="1705">
                  <c:v>8.2447001058620319</c:v>
                </c:pt>
                <c:pt idx="1706">
                  <c:v>8.2452821673728955</c:v>
                </c:pt>
                <c:pt idx="1707">
                  <c:v>8.2458642288837574</c:v>
                </c:pt>
                <c:pt idx="1708">
                  <c:v>8.2464462903946192</c:v>
                </c:pt>
                <c:pt idx="1709">
                  <c:v>8.2470283519054828</c:v>
                </c:pt>
                <c:pt idx="1710">
                  <c:v>8.2476104134163464</c:v>
                </c:pt>
                <c:pt idx="1711">
                  <c:v>8.2481924749272082</c:v>
                </c:pt>
                <c:pt idx="1712">
                  <c:v>8.24877453643807</c:v>
                </c:pt>
                <c:pt idx="1713">
                  <c:v>8.2493565979489336</c:v>
                </c:pt>
                <c:pt idx="1714">
                  <c:v>8.2499386594597954</c:v>
                </c:pt>
                <c:pt idx="1715">
                  <c:v>8.2505207209706573</c:v>
                </c:pt>
                <c:pt idx="1716">
                  <c:v>8.2511027824815226</c:v>
                </c:pt>
                <c:pt idx="1717">
                  <c:v>8.2516848439923844</c:v>
                </c:pt>
                <c:pt idx="1718">
                  <c:v>8.2522669055032463</c:v>
                </c:pt>
                <c:pt idx="1719">
                  <c:v>8.2528489670141099</c:v>
                </c:pt>
                <c:pt idx="1720">
                  <c:v>8.2534310285249717</c:v>
                </c:pt>
                <c:pt idx="1721">
                  <c:v>8.2540130900358353</c:v>
                </c:pt>
                <c:pt idx="1722">
                  <c:v>8.2545951515466989</c:v>
                </c:pt>
                <c:pt idx="1723">
                  <c:v>8.2551772130575607</c:v>
                </c:pt>
                <c:pt idx="1724">
                  <c:v>8.2557592745684225</c:v>
                </c:pt>
                <c:pt idx="1725">
                  <c:v>8.2563413360792861</c:v>
                </c:pt>
                <c:pt idx="1726">
                  <c:v>8.2569233975901479</c:v>
                </c:pt>
                <c:pt idx="1727">
                  <c:v>8.2575054591010115</c:v>
                </c:pt>
                <c:pt idx="1728">
                  <c:v>8.2580875206118733</c:v>
                </c:pt>
                <c:pt idx="1729">
                  <c:v>8.2586695821227369</c:v>
                </c:pt>
                <c:pt idx="1730">
                  <c:v>8.2592516436335988</c:v>
                </c:pt>
                <c:pt idx="1731">
                  <c:v>8.2598337051444606</c:v>
                </c:pt>
                <c:pt idx="1732">
                  <c:v>8.260415766655326</c:v>
                </c:pt>
                <c:pt idx="1733">
                  <c:v>8.2609978281661878</c:v>
                </c:pt>
                <c:pt idx="1734">
                  <c:v>8.2615798896770496</c:v>
                </c:pt>
                <c:pt idx="1735">
                  <c:v>8.2621619511879132</c:v>
                </c:pt>
                <c:pt idx="1736">
                  <c:v>8.262744012698775</c:v>
                </c:pt>
                <c:pt idx="1737">
                  <c:v>8.2633260742096386</c:v>
                </c:pt>
                <c:pt idx="1738">
                  <c:v>8.2639081357205022</c:v>
                </c:pt>
                <c:pt idx="1739">
                  <c:v>8.264490197231364</c:v>
                </c:pt>
                <c:pt idx="1740">
                  <c:v>8.2650722587422258</c:v>
                </c:pt>
                <c:pt idx="1741">
                  <c:v>8.2656543202530877</c:v>
                </c:pt>
                <c:pt idx="1742">
                  <c:v>8.2662363817639513</c:v>
                </c:pt>
                <c:pt idx="1743">
                  <c:v>8.2668184432748149</c:v>
                </c:pt>
                <c:pt idx="1744">
                  <c:v>8.2674005047856767</c:v>
                </c:pt>
                <c:pt idx="1745">
                  <c:v>8.2679825662965403</c:v>
                </c:pt>
                <c:pt idx="1746">
                  <c:v>8.2685646278074021</c:v>
                </c:pt>
                <c:pt idx="1747">
                  <c:v>8.2691466893182639</c:v>
                </c:pt>
                <c:pt idx="1748">
                  <c:v>8.2697287508291293</c:v>
                </c:pt>
                <c:pt idx="1749">
                  <c:v>8.2703108123399911</c:v>
                </c:pt>
                <c:pt idx="1750">
                  <c:v>8.2708928738508529</c:v>
                </c:pt>
                <c:pt idx="1751">
                  <c:v>8.2714749353617165</c:v>
                </c:pt>
                <c:pt idx="1752">
                  <c:v>8.2720569968725783</c:v>
                </c:pt>
                <c:pt idx="1753">
                  <c:v>8.2726390583834402</c:v>
                </c:pt>
                <c:pt idx="1754">
                  <c:v>8.2732211198943055</c:v>
                </c:pt>
                <c:pt idx="1755">
                  <c:v>8.2738031814051674</c:v>
                </c:pt>
                <c:pt idx="1756">
                  <c:v>8.2743852429160292</c:v>
                </c:pt>
                <c:pt idx="1757">
                  <c:v>8.274967304426891</c:v>
                </c:pt>
                <c:pt idx="1758">
                  <c:v>8.2755493659377546</c:v>
                </c:pt>
                <c:pt idx="1759">
                  <c:v>8.2761314274486182</c:v>
                </c:pt>
                <c:pt idx="1760">
                  <c:v>8.27671348895948</c:v>
                </c:pt>
                <c:pt idx="1761">
                  <c:v>8.2772955504703436</c:v>
                </c:pt>
                <c:pt idx="1762">
                  <c:v>8.2778776119812054</c:v>
                </c:pt>
                <c:pt idx="1763">
                  <c:v>8.2784596734920672</c:v>
                </c:pt>
                <c:pt idx="1764">
                  <c:v>8.2790417350029326</c:v>
                </c:pt>
                <c:pt idx="1765">
                  <c:v>8.2796237965137944</c:v>
                </c:pt>
                <c:pt idx="1766">
                  <c:v>8.2802058580246563</c:v>
                </c:pt>
                <c:pt idx="1767">
                  <c:v>8.2807879195355198</c:v>
                </c:pt>
                <c:pt idx="1768">
                  <c:v>8.2813699810463817</c:v>
                </c:pt>
                <c:pt idx="1769">
                  <c:v>8.2819520425572435</c:v>
                </c:pt>
                <c:pt idx="1770">
                  <c:v>8.2825341040681071</c:v>
                </c:pt>
                <c:pt idx="1771">
                  <c:v>8.2831161655789707</c:v>
                </c:pt>
                <c:pt idx="1772">
                  <c:v>8.2836982270898325</c:v>
                </c:pt>
                <c:pt idx="1773">
                  <c:v>8.2842802886006943</c:v>
                </c:pt>
                <c:pt idx="1774">
                  <c:v>8.2848623501115579</c:v>
                </c:pt>
                <c:pt idx="1775">
                  <c:v>8.2854444116224215</c:v>
                </c:pt>
                <c:pt idx="1776">
                  <c:v>8.2860264731332833</c:v>
                </c:pt>
                <c:pt idx="1777">
                  <c:v>8.2866085346441469</c:v>
                </c:pt>
                <c:pt idx="1778">
                  <c:v>8.2871905961550087</c:v>
                </c:pt>
                <c:pt idx="1779">
                  <c:v>8.2877726576658706</c:v>
                </c:pt>
                <c:pt idx="1780">
                  <c:v>8.2883547191767342</c:v>
                </c:pt>
                <c:pt idx="1781">
                  <c:v>8.2889367806875978</c:v>
                </c:pt>
                <c:pt idx="1782">
                  <c:v>8.2895188421984596</c:v>
                </c:pt>
                <c:pt idx="1783">
                  <c:v>8.2901009037093232</c:v>
                </c:pt>
                <c:pt idx="1784">
                  <c:v>8.290682965220185</c:v>
                </c:pt>
                <c:pt idx="1785">
                  <c:v>8.2912650267310468</c:v>
                </c:pt>
                <c:pt idx="1786">
                  <c:v>8.2918470882419104</c:v>
                </c:pt>
                <c:pt idx="1787">
                  <c:v>8.292429149752774</c:v>
                </c:pt>
                <c:pt idx="1788">
                  <c:v>8.2930112112636358</c:v>
                </c:pt>
                <c:pt idx="1789">
                  <c:v>8.2935932727744976</c:v>
                </c:pt>
                <c:pt idx="1790">
                  <c:v>8.2941753342853612</c:v>
                </c:pt>
                <c:pt idx="1791">
                  <c:v>8.2947573957962248</c:v>
                </c:pt>
                <c:pt idx="1792">
                  <c:v>8.2953394573070867</c:v>
                </c:pt>
                <c:pt idx="1793">
                  <c:v>8.2959215188179503</c:v>
                </c:pt>
                <c:pt idx="1794">
                  <c:v>8.2965035803288121</c:v>
                </c:pt>
                <c:pt idx="1795">
                  <c:v>8.2970856418396739</c:v>
                </c:pt>
                <c:pt idx="1796">
                  <c:v>8.2976677033505375</c:v>
                </c:pt>
                <c:pt idx="1797">
                  <c:v>8.2982497648614011</c:v>
                </c:pt>
                <c:pt idx="1798">
                  <c:v>8.2988318263722629</c:v>
                </c:pt>
                <c:pt idx="1799">
                  <c:v>8.2994138878831247</c:v>
                </c:pt>
                <c:pt idx="1800">
                  <c:v>8.2999959493939883</c:v>
                </c:pt>
                <c:pt idx="1801">
                  <c:v>8.3005780109048501</c:v>
                </c:pt>
                <c:pt idx="1802">
                  <c:v>8.3011600724157137</c:v>
                </c:pt>
                <c:pt idx="1803">
                  <c:v>8.3017421339265773</c:v>
                </c:pt>
                <c:pt idx="1804">
                  <c:v>8.3023241954374392</c:v>
                </c:pt>
                <c:pt idx="1805">
                  <c:v>8.302906256948301</c:v>
                </c:pt>
                <c:pt idx="1806">
                  <c:v>8.3034883184591646</c:v>
                </c:pt>
                <c:pt idx="1807">
                  <c:v>8.3040703799700264</c:v>
                </c:pt>
                <c:pt idx="1808">
                  <c:v>8.30465244148089</c:v>
                </c:pt>
                <c:pt idx="1809">
                  <c:v>8.3052345029917536</c:v>
                </c:pt>
                <c:pt idx="1810">
                  <c:v>8.3058165645026154</c:v>
                </c:pt>
                <c:pt idx="1811">
                  <c:v>8.3063986260134772</c:v>
                </c:pt>
                <c:pt idx="1812">
                  <c:v>8.3069806875243408</c:v>
                </c:pt>
                <c:pt idx="1813">
                  <c:v>8.3075627490352044</c:v>
                </c:pt>
                <c:pt idx="1814">
                  <c:v>8.3081448105460662</c:v>
                </c:pt>
                <c:pt idx="1815">
                  <c:v>8.3087268720569281</c:v>
                </c:pt>
                <c:pt idx="1816">
                  <c:v>8.3093089335677917</c:v>
                </c:pt>
                <c:pt idx="1817">
                  <c:v>8.3098909950786535</c:v>
                </c:pt>
                <c:pt idx="1818">
                  <c:v>8.3104730565895171</c:v>
                </c:pt>
                <c:pt idx="1819">
                  <c:v>8.3110551181003807</c:v>
                </c:pt>
                <c:pt idx="1820">
                  <c:v>8.3116371796112425</c:v>
                </c:pt>
                <c:pt idx="1821">
                  <c:v>8.3122192411221043</c:v>
                </c:pt>
                <c:pt idx="1822">
                  <c:v>8.3128013026329679</c:v>
                </c:pt>
                <c:pt idx="1823">
                  <c:v>8.3133833641438297</c:v>
                </c:pt>
                <c:pt idx="1824">
                  <c:v>8.3139654256546933</c:v>
                </c:pt>
                <c:pt idx="1825">
                  <c:v>8.3145474871655569</c:v>
                </c:pt>
                <c:pt idx="1826">
                  <c:v>8.3151295486764187</c:v>
                </c:pt>
                <c:pt idx="1827">
                  <c:v>8.3157116101872806</c:v>
                </c:pt>
                <c:pt idx="1828">
                  <c:v>8.3162936716981424</c:v>
                </c:pt>
                <c:pt idx="1829">
                  <c:v>8.3168757332090077</c:v>
                </c:pt>
                <c:pt idx="1830">
                  <c:v>8.3174577947198696</c:v>
                </c:pt>
                <c:pt idx="1831">
                  <c:v>8.3180398562307314</c:v>
                </c:pt>
                <c:pt idx="1832">
                  <c:v>8.318621917741595</c:v>
                </c:pt>
                <c:pt idx="1833">
                  <c:v>8.3192039792524568</c:v>
                </c:pt>
                <c:pt idx="1834">
                  <c:v>8.3197860407633204</c:v>
                </c:pt>
                <c:pt idx="1835">
                  <c:v>8.320368102274184</c:v>
                </c:pt>
                <c:pt idx="1836">
                  <c:v>8.3209501637850458</c:v>
                </c:pt>
                <c:pt idx="1837">
                  <c:v>8.3215322252959076</c:v>
                </c:pt>
                <c:pt idx="1838">
                  <c:v>8.3221142868067712</c:v>
                </c:pt>
                <c:pt idx="1839">
                  <c:v>8.3226963483176331</c:v>
                </c:pt>
                <c:pt idx="1840">
                  <c:v>8.3232784098284966</c:v>
                </c:pt>
                <c:pt idx="1841">
                  <c:v>8.3238604713393602</c:v>
                </c:pt>
                <c:pt idx="1842">
                  <c:v>8.3244425328502221</c:v>
                </c:pt>
                <c:pt idx="1843">
                  <c:v>8.3250245943610839</c:v>
                </c:pt>
                <c:pt idx="1844">
                  <c:v>8.3256066558719457</c:v>
                </c:pt>
                <c:pt idx="1845">
                  <c:v>8.3261887173828111</c:v>
                </c:pt>
                <c:pt idx="1846">
                  <c:v>8.3267707788936729</c:v>
                </c:pt>
                <c:pt idx="1847">
                  <c:v>8.3273528404045347</c:v>
                </c:pt>
                <c:pt idx="1848">
                  <c:v>8.3279349019153983</c:v>
                </c:pt>
                <c:pt idx="1849">
                  <c:v>8.3285169634262601</c:v>
                </c:pt>
                <c:pt idx="1850">
                  <c:v>8.329099024937122</c:v>
                </c:pt>
                <c:pt idx="1851">
                  <c:v>8.3296810864479873</c:v>
                </c:pt>
                <c:pt idx="1852">
                  <c:v>8.3302631479588491</c:v>
                </c:pt>
                <c:pt idx="1853">
                  <c:v>8.330845209469711</c:v>
                </c:pt>
                <c:pt idx="1854">
                  <c:v>8.3314272709805746</c:v>
                </c:pt>
                <c:pt idx="1855">
                  <c:v>8.3320093324914364</c:v>
                </c:pt>
                <c:pt idx="1856">
                  <c:v>8.3325913940023</c:v>
                </c:pt>
                <c:pt idx="1857">
                  <c:v>8.3331734555131618</c:v>
                </c:pt>
                <c:pt idx="1858">
                  <c:v>8.3337555170240254</c:v>
                </c:pt>
                <c:pt idx="1859">
                  <c:v>8.3343375785348872</c:v>
                </c:pt>
                <c:pt idx="1860">
                  <c:v>8.334919640045749</c:v>
                </c:pt>
                <c:pt idx="1861">
                  <c:v>8.3355017015566126</c:v>
                </c:pt>
                <c:pt idx="1862">
                  <c:v>8.3360837630674762</c:v>
                </c:pt>
                <c:pt idx="1863">
                  <c:v>8.336665824578338</c:v>
                </c:pt>
                <c:pt idx="1864">
                  <c:v>8.3372478860892016</c:v>
                </c:pt>
                <c:pt idx="1865">
                  <c:v>8.3378299476000635</c:v>
                </c:pt>
                <c:pt idx="1866">
                  <c:v>8.3384120091109253</c:v>
                </c:pt>
                <c:pt idx="1867">
                  <c:v>8.3389940706217907</c:v>
                </c:pt>
                <c:pt idx="1868">
                  <c:v>8.3395761321326525</c:v>
                </c:pt>
                <c:pt idx="1869">
                  <c:v>8.3401581936435143</c:v>
                </c:pt>
                <c:pt idx="1870">
                  <c:v>8.3407402551543779</c:v>
                </c:pt>
                <c:pt idx="1871">
                  <c:v>8.3413223166652397</c:v>
                </c:pt>
                <c:pt idx="1872">
                  <c:v>8.3419043781761033</c:v>
                </c:pt>
                <c:pt idx="1873">
                  <c:v>8.3424864396869651</c:v>
                </c:pt>
                <c:pt idx="1874">
                  <c:v>8.3430685011978287</c:v>
                </c:pt>
                <c:pt idx="1875">
                  <c:v>8.3436505627086905</c:v>
                </c:pt>
                <c:pt idx="1876">
                  <c:v>8.3442326242195524</c:v>
                </c:pt>
                <c:pt idx="1877">
                  <c:v>8.344814685730416</c:v>
                </c:pt>
                <c:pt idx="1878">
                  <c:v>8.3453967472412796</c:v>
                </c:pt>
                <c:pt idx="1879">
                  <c:v>8.3459788087521414</c:v>
                </c:pt>
                <c:pt idx="1880">
                  <c:v>8.346560870263005</c:v>
                </c:pt>
                <c:pt idx="1881">
                  <c:v>8.3471429317738668</c:v>
                </c:pt>
                <c:pt idx="1882">
                  <c:v>8.3477249932847286</c:v>
                </c:pt>
                <c:pt idx="1883">
                  <c:v>8.348307054795594</c:v>
                </c:pt>
                <c:pt idx="1884">
                  <c:v>8.3488891163064558</c:v>
                </c:pt>
                <c:pt idx="1885">
                  <c:v>8.3494711778173176</c:v>
                </c:pt>
                <c:pt idx="1886">
                  <c:v>8.3500532393281794</c:v>
                </c:pt>
                <c:pt idx="1887">
                  <c:v>8.350635300839043</c:v>
                </c:pt>
                <c:pt idx="1888">
                  <c:v>8.3512173623499066</c:v>
                </c:pt>
                <c:pt idx="1889">
                  <c:v>8.3517994238607685</c:v>
                </c:pt>
                <c:pt idx="1890">
                  <c:v>8.3523814853716321</c:v>
                </c:pt>
                <c:pt idx="1891">
                  <c:v>8.3529635468824939</c:v>
                </c:pt>
                <c:pt idx="1892">
                  <c:v>8.3535456083933557</c:v>
                </c:pt>
                <c:pt idx="1893">
                  <c:v>8.3541276699042193</c:v>
                </c:pt>
                <c:pt idx="1894">
                  <c:v>8.3547097314150829</c:v>
                </c:pt>
                <c:pt idx="1895">
                  <c:v>8.3552917929259447</c:v>
                </c:pt>
                <c:pt idx="1896">
                  <c:v>8.3558738544368083</c:v>
                </c:pt>
                <c:pt idx="1897">
                  <c:v>8.3564559159476701</c:v>
                </c:pt>
                <c:pt idx="1898">
                  <c:v>8.3570379774585319</c:v>
                </c:pt>
                <c:pt idx="1899">
                  <c:v>8.3576200389693973</c:v>
                </c:pt>
                <c:pt idx="1900">
                  <c:v>8.3582021004802591</c:v>
                </c:pt>
                <c:pt idx="1901">
                  <c:v>8.358784161991121</c:v>
                </c:pt>
                <c:pt idx="1902">
                  <c:v>8.3593662235019828</c:v>
                </c:pt>
                <c:pt idx="1903">
                  <c:v>8.3599482850128464</c:v>
                </c:pt>
                <c:pt idx="1904">
                  <c:v>8.3605303465237082</c:v>
                </c:pt>
                <c:pt idx="1905">
                  <c:v>8.3611124080345718</c:v>
                </c:pt>
                <c:pt idx="1906">
                  <c:v>8.3616944695454354</c:v>
                </c:pt>
                <c:pt idx="1907">
                  <c:v>8.3622765310562972</c:v>
                </c:pt>
                <c:pt idx="1908">
                  <c:v>8.362858592567159</c:v>
                </c:pt>
                <c:pt idx="1909">
                  <c:v>8.3634406540780226</c:v>
                </c:pt>
                <c:pt idx="1910">
                  <c:v>8.3640227155888862</c:v>
                </c:pt>
                <c:pt idx="1911">
                  <c:v>8.364604777099748</c:v>
                </c:pt>
                <c:pt idx="1912">
                  <c:v>8.3651868386106116</c:v>
                </c:pt>
                <c:pt idx="1913">
                  <c:v>8.3657689001214735</c:v>
                </c:pt>
                <c:pt idx="1914">
                  <c:v>8.3663509616323353</c:v>
                </c:pt>
                <c:pt idx="1915">
                  <c:v>8.3669330231431989</c:v>
                </c:pt>
                <c:pt idx="1916">
                  <c:v>8.3675150846540625</c:v>
                </c:pt>
                <c:pt idx="1917">
                  <c:v>8.3680971461649243</c:v>
                </c:pt>
                <c:pt idx="1918">
                  <c:v>8.3686792076757861</c:v>
                </c:pt>
                <c:pt idx="1919">
                  <c:v>8.3692612691866497</c:v>
                </c:pt>
                <c:pt idx="1920">
                  <c:v>8.3698433306975115</c:v>
                </c:pt>
                <c:pt idx="1921">
                  <c:v>8.3704253922083751</c:v>
                </c:pt>
                <c:pt idx="1922">
                  <c:v>8.3710074537192387</c:v>
                </c:pt>
                <c:pt idx="1923">
                  <c:v>8.3715895152301005</c:v>
                </c:pt>
                <c:pt idx="1924">
                  <c:v>8.3721715767409624</c:v>
                </c:pt>
                <c:pt idx="1925">
                  <c:v>8.3727536382518259</c:v>
                </c:pt>
                <c:pt idx="1926">
                  <c:v>8.3733356997626895</c:v>
                </c:pt>
                <c:pt idx="1927">
                  <c:v>8.3739177612735514</c:v>
                </c:pt>
                <c:pt idx="1928">
                  <c:v>8.374499822784415</c:v>
                </c:pt>
                <c:pt idx="1929">
                  <c:v>8.3750818842952768</c:v>
                </c:pt>
                <c:pt idx="1930">
                  <c:v>8.3756639458061386</c:v>
                </c:pt>
                <c:pt idx="1931">
                  <c:v>8.3762460073170022</c:v>
                </c:pt>
                <c:pt idx="1932">
                  <c:v>8.3768280688278658</c:v>
                </c:pt>
                <c:pt idx="1933">
                  <c:v>8.3774101303387276</c:v>
                </c:pt>
                <c:pt idx="1934">
                  <c:v>8.3779921918495894</c:v>
                </c:pt>
                <c:pt idx="1935">
                  <c:v>8.378574253360453</c:v>
                </c:pt>
                <c:pt idx="1936">
                  <c:v>8.3791563148713148</c:v>
                </c:pt>
                <c:pt idx="1937">
                  <c:v>8.3797383763821784</c:v>
                </c:pt>
                <c:pt idx="1938">
                  <c:v>8.380320437893042</c:v>
                </c:pt>
                <c:pt idx="1939">
                  <c:v>8.3809024994039039</c:v>
                </c:pt>
                <c:pt idx="1940">
                  <c:v>8.3814845609147657</c:v>
                </c:pt>
                <c:pt idx="1941">
                  <c:v>8.3820666224256293</c:v>
                </c:pt>
                <c:pt idx="1942">
                  <c:v>8.3826486839364929</c:v>
                </c:pt>
                <c:pt idx="1943">
                  <c:v>8.3832307454473547</c:v>
                </c:pt>
                <c:pt idx="1944">
                  <c:v>8.3838128069582165</c:v>
                </c:pt>
                <c:pt idx="1945">
                  <c:v>8.3843948684690801</c:v>
                </c:pt>
                <c:pt idx="1946">
                  <c:v>8.3849769299799419</c:v>
                </c:pt>
                <c:pt idx="1947">
                  <c:v>8.3855589914908037</c:v>
                </c:pt>
                <c:pt idx="1948">
                  <c:v>8.3861410530016691</c:v>
                </c:pt>
                <c:pt idx="1949">
                  <c:v>8.3867231145125309</c:v>
                </c:pt>
                <c:pt idx="1950">
                  <c:v>8.3873051760233928</c:v>
                </c:pt>
                <c:pt idx="1951">
                  <c:v>8.3878872375342564</c:v>
                </c:pt>
                <c:pt idx="1952">
                  <c:v>8.3884692990451182</c:v>
                </c:pt>
                <c:pt idx="1953">
                  <c:v>8.3890513605559818</c:v>
                </c:pt>
                <c:pt idx="1954">
                  <c:v>8.3896334220668454</c:v>
                </c:pt>
                <c:pt idx="1955">
                  <c:v>8.3902154835777072</c:v>
                </c:pt>
                <c:pt idx="1956">
                  <c:v>8.390797545088569</c:v>
                </c:pt>
                <c:pt idx="1957">
                  <c:v>8.3913796065994326</c:v>
                </c:pt>
                <c:pt idx="1958">
                  <c:v>8.3919616681102944</c:v>
                </c:pt>
                <c:pt idx="1959">
                  <c:v>8.392543729621158</c:v>
                </c:pt>
                <c:pt idx="1960">
                  <c:v>8.3931257911320198</c:v>
                </c:pt>
                <c:pt idx="1961">
                  <c:v>8.3937078526428834</c:v>
                </c:pt>
                <c:pt idx="1962">
                  <c:v>8.3942899141537453</c:v>
                </c:pt>
                <c:pt idx="1963">
                  <c:v>8.3948719756646071</c:v>
                </c:pt>
                <c:pt idx="1964">
                  <c:v>8.3954540371754725</c:v>
                </c:pt>
                <c:pt idx="1965">
                  <c:v>8.3960360986863343</c:v>
                </c:pt>
                <c:pt idx="1966">
                  <c:v>8.3966181601971961</c:v>
                </c:pt>
                <c:pt idx="1967">
                  <c:v>8.3972002217080597</c:v>
                </c:pt>
                <c:pt idx="1968">
                  <c:v>8.3977822832189215</c:v>
                </c:pt>
                <c:pt idx="1969">
                  <c:v>8.3983643447297851</c:v>
                </c:pt>
                <c:pt idx="1970">
                  <c:v>8.3989464062406487</c:v>
                </c:pt>
                <c:pt idx="1971">
                  <c:v>8.3995284677515105</c:v>
                </c:pt>
                <c:pt idx="1972">
                  <c:v>8.4001105292623723</c:v>
                </c:pt>
                <c:pt idx="1973">
                  <c:v>8.4006925907732342</c:v>
                </c:pt>
                <c:pt idx="1974">
                  <c:v>8.4012746522840978</c:v>
                </c:pt>
                <c:pt idx="1975">
                  <c:v>8.4018567137949614</c:v>
                </c:pt>
                <c:pt idx="1976">
                  <c:v>8.4024387753058232</c:v>
                </c:pt>
                <c:pt idx="1977">
                  <c:v>8.4030208368166868</c:v>
                </c:pt>
                <c:pt idx="1978">
                  <c:v>8.4036028983275486</c:v>
                </c:pt>
                <c:pt idx="1979">
                  <c:v>8.4041849598384104</c:v>
                </c:pt>
                <c:pt idx="1980">
                  <c:v>8.4047670213492758</c:v>
                </c:pt>
                <c:pt idx="1981">
                  <c:v>8.4053490828601376</c:v>
                </c:pt>
                <c:pt idx="1982">
                  <c:v>8.4059311443709994</c:v>
                </c:pt>
                <c:pt idx="1983">
                  <c:v>8.406513205881863</c:v>
                </c:pt>
                <c:pt idx="1984">
                  <c:v>8.4070952673927248</c:v>
                </c:pt>
                <c:pt idx="1985">
                  <c:v>8.4076773289035884</c:v>
                </c:pt>
                <c:pt idx="1986">
                  <c:v>8.408259390414452</c:v>
                </c:pt>
                <c:pt idx="1987">
                  <c:v>8.4088414519253138</c:v>
                </c:pt>
                <c:pt idx="1988">
                  <c:v>8.4094235134361757</c:v>
                </c:pt>
                <c:pt idx="1989">
                  <c:v>8.4100055749470375</c:v>
                </c:pt>
                <c:pt idx="1990">
                  <c:v>8.4105876364579011</c:v>
                </c:pt>
                <c:pt idx="1991">
                  <c:v>8.4111696979687647</c:v>
                </c:pt>
                <c:pt idx="1992">
                  <c:v>8.4117517594796265</c:v>
                </c:pt>
                <c:pt idx="1993">
                  <c:v>8.4123338209904901</c:v>
                </c:pt>
                <c:pt idx="1994">
                  <c:v>8.4129158825013519</c:v>
                </c:pt>
                <c:pt idx="1995">
                  <c:v>8.4134979440122137</c:v>
                </c:pt>
                <c:pt idx="1996">
                  <c:v>8.4140800055230791</c:v>
                </c:pt>
                <c:pt idx="1997">
                  <c:v>8.4146620670339409</c:v>
                </c:pt>
                <c:pt idx="1998">
                  <c:v>8.4152441285448027</c:v>
                </c:pt>
                <c:pt idx="1999">
                  <c:v>8.4158261900556663</c:v>
                </c:pt>
                <c:pt idx="2000">
                  <c:v>8.4164082515665282</c:v>
                </c:pt>
                <c:pt idx="2001">
                  <c:v>8.41699031307739</c:v>
                </c:pt>
                <c:pt idx="2002">
                  <c:v>8.4175723745882536</c:v>
                </c:pt>
                <c:pt idx="2003">
                  <c:v>8.4181544360991172</c:v>
                </c:pt>
                <c:pt idx="2004">
                  <c:v>8.418736497609979</c:v>
                </c:pt>
                <c:pt idx="2005">
                  <c:v>8.4193185591208408</c:v>
                </c:pt>
                <c:pt idx="2006">
                  <c:v>8.4199006206317044</c:v>
                </c:pt>
                <c:pt idx="2007">
                  <c:v>8.420482682142568</c:v>
                </c:pt>
                <c:pt idx="2008">
                  <c:v>8.4210647436534298</c:v>
                </c:pt>
                <c:pt idx="2009">
                  <c:v>8.4216468051642934</c:v>
                </c:pt>
                <c:pt idx="2010">
                  <c:v>8.4222288666751552</c:v>
                </c:pt>
                <c:pt idx="2011">
                  <c:v>8.4228109281860171</c:v>
                </c:pt>
                <c:pt idx="2012">
                  <c:v>8.4233929896968807</c:v>
                </c:pt>
                <c:pt idx="2013">
                  <c:v>8.4239750512077443</c:v>
                </c:pt>
                <c:pt idx="2014">
                  <c:v>8.4245571127186061</c:v>
                </c:pt>
                <c:pt idx="2015">
                  <c:v>8.4251391742294697</c:v>
                </c:pt>
                <c:pt idx="2016">
                  <c:v>8.4257212357403315</c:v>
                </c:pt>
                <c:pt idx="2017">
                  <c:v>8.4263032972511933</c:v>
                </c:pt>
                <c:pt idx="2018">
                  <c:v>8.4268853587620569</c:v>
                </c:pt>
                <c:pt idx="2019">
                  <c:v>8.4274674202729205</c:v>
                </c:pt>
                <c:pt idx="2020">
                  <c:v>8.4280494817837823</c:v>
                </c:pt>
                <c:pt idx="2021">
                  <c:v>8.4286315432946441</c:v>
                </c:pt>
                <c:pt idx="2022">
                  <c:v>8.4292136048055077</c:v>
                </c:pt>
                <c:pt idx="2023">
                  <c:v>8.4297956663163713</c:v>
                </c:pt>
                <c:pt idx="2024">
                  <c:v>8.4303777278272332</c:v>
                </c:pt>
                <c:pt idx="2025">
                  <c:v>8.4309597893380968</c:v>
                </c:pt>
                <c:pt idx="2026">
                  <c:v>8.4315418508489586</c:v>
                </c:pt>
                <c:pt idx="2027">
                  <c:v>8.4321239123598204</c:v>
                </c:pt>
                <c:pt idx="2028">
                  <c:v>8.432705973870684</c:v>
                </c:pt>
                <c:pt idx="2029">
                  <c:v>8.4332880353815476</c:v>
                </c:pt>
                <c:pt idx="2030">
                  <c:v>8.4338700968924094</c:v>
                </c:pt>
                <c:pt idx="2031">
                  <c:v>8.4344521584032712</c:v>
                </c:pt>
                <c:pt idx="2032">
                  <c:v>8.4350342199141348</c:v>
                </c:pt>
                <c:pt idx="2033">
                  <c:v>8.4356162814249966</c:v>
                </c:pt>
                <c:pt idx="2034">
                  <c:v>8.4361983429358602</c:v>
                </c:pt>
                <c:pt idx="2035">
                  <c:v>8.4367804044467238</c:v>
                </c:pt>
                <c:pt idx="2036">
                  <c:v>8.4373624659575857</c:v>
                </c:pt>
                <c:pt idx="2037">
                  <c:v>8.4379445274684475</c:v>
                </c:pt>
                <c:pt idx="2038">
                  <c:v>8.4385265889793111</c:v>
                </c:pt>
                <c:pt idx="2039">
                  <c:v>8.4391086504901747</c:v>
                </c:pt>
                <c:pt idx="2040">
                  <c:v>8.4396907120010365</c:v>
                </c:pt>
                <c:pt idx="2041">
                  <c:v>8.4402727735119001</c:v>
                </c:pt>
                <c:pt idx="2042">
                  <c:v>8.4408548350227619</c:v>
                </c:pt>
                <c:pt idx="2043">
                  <c:v>8.4414368965336237</c:v>
                </c:pt>
                <c:pt idx="2044">
                  <c:v>8.4420189580444873</c:v>
                </c:pt>
                <c:pt idx="2045">
                  <c:v>8.4426010195553509</c:v>
                </c:pt>
                <c:pt idx="2046">
                  <c:v>8.4431830810662127</c:v>
                </c:pt>
                <c:pt idx="2047">
                  <c:v>8.4437651425770746</c:v>
                </c:pt>
                <c:pt idx="2048">
                  <c:v>8.4443472040879382</c:v>
                </c:pt>
                <c:pt idx="2049">
                  <c:v>8.4449292655988</c:v>
                </c:pt>
                <c:pt idx="2050">
                  <c:v>8.4455113271096636</c:v>
                </c:pt>
                <c:pt idx="2051">
                  <c:v>8.4460933886205272</c:v>
                </c:pt>
                <c:pt idx="2052">
                  <c:v>8.446675450131389</c:v>
                </c:pt>
                <c:pt idx="2053">
                  <c:v>8.4472575116422508</c:v>
                </c:pt>
                <c:pt idx="2054">
                  <c:v>8.4478395731531144</c:v>
                </c:pt>
                <c:pt idx="2055">
                  <c:v>8.4484216346639762</c:v>
                </c:pt>
                <c:pt idx="2056">
                  <c:v>8.4490036961748398</c:v>
                </c:pt>
                <c:pt idx="2057">
                  <c:v>8.4495857576857034</c:v>
                </c:pt>
                <c:pt idx="2058">
                  <c:v>8.4501678191965652</c:v>
                </c:pt>
                <c:pt idx="2059">
                  <c:v>8.4507498807074271</c:v>
                </c:pt>
                <c:pt idx="2060">
                  <c:v>8.4513319422182889</c:v>
                </c:pt>
                <c:pt idx="2061">
                  <c:v>8.4519140037291542</c:v>
                </c:pt>
                <c:pt idx="2062">
                  <c:v>8.4524960652400161</c:v>
                </c:pt>
                <c:pt idx="2063">
                  <c:v>8.4530781267508779</c:v>
                </c:pt>
                <c:pt idx="2064">
                  <c:v>8.4536601882617415</c:v>
                </c:pt>
                <c:pt idx="2065">
                  <c:v>8.4542422497726033</c:v>
                </c:pt>
                <c:pt idx="2066">
                  <c:v>8.4548243112834669</c:v>
                </c:pt>
                <c:pt idx="2067">
                  <c:v>8.4554063727943305</c:v>
                </c:pt>
                <c:pt idx="2068">
                  <c:v>8.4559884343051923</c:v>
                </c:pt>
                <c:pt idx="2069">
                  <c:v>8.4565704958160541</c:v>
                </c:pt>
                <c:pt idx="2070">
                  <c:v>8.4571525573269177</c:v>
                </c:pt>
                <c:pt idx="2071">
                  <c:v>8.4577346188377795</c:v>
                </c:pt>
                <c:pt idx="2072">
                  <c:v>8.4583166803486431</c:v>
                </c:pt>
                <c:pt idx="2073">
                  <c:v>8.4588987418595067</c:v>
                </c:pt>
                <c:pt idx="2074">
                  <c:v>8.4594808033703686</c:v>
                </c:pt>
                <c:pt idx="2075">
                  <c:v>8.4600628648812304</c:v>
                </c:pt>
                <c:pt idx="2076">
                  <c:v>8.4606449263920922</c:v>
                </c:pt>
                <c:pt idx="2077">
                  <c:v>8.4612269879029576</c:v>
                </c:pt>
                <c:pt idx="2078">
                  <c:v>8.4618090494138194</c:v>
                </c:pt>
                <c:pt idx="2079">
                  <c:v>8.4623911109246812</c:v>
                </c:pt>
                <c:pt idx="2080">
                  <c:v>8.4629731724355448</c:v>
                </c:pt>
                <c:pt idx="2081">
                  <c:v>8.4635552339464066</c:v>
                </c:pt>
                <c:pt idx="2082">
                  <c:v>8.4641372954572685</c:v>
                </c:pt>
                <c:pt idx="2083">
                  <c:v>8.4647193569681338</c:v>
                </c:pt>
                <c:pt idx="2084">
                  <c:v>8.4653014184789956</c:v>
                </c:pt>
                <c:pt idx="2085">
                  <c:v>8.4658834799898575</c:v>
                </c:pt>
                <c:pt idx="2086">
                  <c:v>8.4664655415007211</c:v>
                </c:pt>
                <c:pt idx="2087">
                  <c:v>8.4670476030115829</c:v>
                </c:pt>
                <c:pt idx="2088">
                  <c:v>8.4676296645224465</c:v>
                </c:pt>
                <c:pt idx="2089">
                  <c:v>8.4682117260333083</c:v>
                </c:pt>
                <c:pt idx="2090">
                  <c:v>8.4687937875441719</c:v>
                </c:pt>
                <c:pt idx="2091">
                  <c:v>8.4693758490550337</c:v>
                </c:pt>
                <c:pt idx="2092">
                  <c:v>8.4699579105658955</c:v>
                </c:pt>
                <c:pt idx="2093">
                  <c:v>8.4705399720767591</c:v>
                </c:pt>
                <c:pt idx="2094">
                  <c:v>8.4711220335876209</c:v>
                </c:pt>
                <c:pt idx="2095">
                  <c:v>8.4717040950984828</c:v>
                </c:pt>
                <c:pt idx="2096">
                  <c:v>8.4722861566093446</c:v>
                </c:pt>
                <c:pt idx="2097">
                  <c:v>8.4728682181202064</c:v>
                </c:pt>
                <c:pt idx="2098">
                  <c:v>8.47345027963107</c:v>
                </c:pt>
                <c:pt idx="2099">
                  <c:v>8.4740323411419318</c:v>
                </c:pt>
                <c:pt idx="2100">
                  <c:v>8.4746144026527936</c:v>
                </c:pt>
                <c:pt idx="2101">
                  <c:v>8.4751964641636555</c:v>
                </c:pt>
                <c:pt idx="2102">
                  <c:v>8.4757785256745173</c:v>
                </c:pt>
                <c:pt idx="2103">
                  <c:v>8.4763605871853809</c:v>
                </c:pt>
                <c:pt idx="2104">
                  <c:v>8.4769426486962427</c:v>
                </c:pt>
                <c:pt idx="2105">
                  <c:v>8.4775247102071045</c:v>
                </c:pt>
                <c:pt idx="2106">
                  <c:v>8.4781067717179663</c:v>
                </c:pt>
                <c:pt idx="2107">
                  <c:v>8.4786888332288282</c:v>
                </c:pt>
                <c:pt idx="2108">
                  <c:v>8.4792708947396918</c:v>
                </c:pt>
                <c:pt idx="2109">
                  <c:v>8.4798529562505536</c:v>
                </c:pt>
                <c:pt idx="2110">
                  <c:v>8.4804350177614154</c:v>
                </c:pt>
                <c:pt idx="2111">
                  <c:v>8.4810170792722772</c:v>
                </c:pt>
                <c:pt idx="2112">
                  <c:v>8.481599140783139</c:v>
                </c:pt>
                <c:pt idx="2113">
                  <c:v>8.4821812022940026</c:v>
                </c:pt>
                <c:pt idx="2114">
                  <c:v>8.4827632638048645</c:v>
                </c:pt>
                <c:pt idx="2115">
                  <c:v>8.4833453253157263</c:v>
                </c:pt>
                <c:pt idx="2116">
                  <c:v>8.4839273868265881</c:v>
                </c:pt>
                <c:pt idx="2117">
                  <c:v>8.4845094483374499</c:v>
                </c:pt>
                <c:pt idx="2118">
                  <c:v>8.4850915098483135</c:v>
                </c:pt>
                <c:pt idx="2119">
                  <c:v>8.4856735713591753</c:v>
                </c:pt>
                <c:pt idx="2120">
                  <c:v>8.4862556328700371</c:v>
                </c:pt>
                <c:pt idx="2121">
                  <c:v>8.486837694380899</c:v>
                </c:pt>
                <c:pt idx="2122">
                  <c:v>8.4874197558917608</c:v>
                </c:pt>
                <c:pt idx="2123">
                  <c:v>8.4880018174026244</c:v>
                </c:pt>
                <c:pt idx="2124">
                  <c:v>8.4885838789134862</c:v>
                </c:pt>
                <c:pt idx="2125">
                  <c:v>8.489165940424348</c:v>
                </c:pt>
                <c:pt idx="2126">
                  <c:v>8.4897480019352098</c:v>
                </c:pt>
                <c:pt idx="2127">
                  <c:v>8.4903300634460717</c:v>
                </c:pt>
                <c:pt idx="2128">
                  <c:v>8.4909121249569353</c:v>
                </c:pt>
                <c:pt idx="2129">
                  <c:v>8.4914941864677971</c:v>
                </c:pt>
                <c:pt idx="2130">
                  <c:v>8.4920762479786589</c:v>
                </c:pt>
                <c:pt idx="2131">
                  <c:v>8.4926583094895207</c:v>
                </c:pt>
                <c:pt idx="2132">
                  <c:v>8.4932403710003825</c:v>
                </c:pt>
                <c:pt idx="2133">
                  <c:v>8.4938224325112461</c:v>
                </c:pt>
                <c:pt idx="2134">
                  <c:v>8.494404494022108</c:v>
                </c:pt>
                <c:pt idx="2135">
                  <c:v>8.4949865555329698</c:v>
                </c:pt>
                <c:pt idx="2136">
                  <c:v>8.4955686170438316</c:v>
                </c:pt>
                <c:pt idx="2137">
                  <c:v>8.4961506785546934</c:v>
                </c:pt>
                <c:pt idx="2138">
                  <c:v>8.496732740065557</c:v>
                </c:pt>
                <c:pt idx="2139">
                  <c:v>8.4973148015764188</c:v>
                </c:pt>
                <c:pt idx="2140">
                  <c:v>8.4978968630872807</c:v>
                </c:pt>
                <c:pt idx="2141">
                  <c:v>8.4984789245981425</c:v>
                </c:pt>
                <c:pt idx="2142">
                  <c:v>8.4990609861090043</c:v>
                </c:pt>
                <c:pt idx="2143">
                  <c:v>8.4996430476198679</c:v>
                </c:pt>
                <c:pt idx="2144">
                  <c:v>8.5002251091307297</c:v>
                </c:pt>
                <c:pt idx="2145">
                  <c:v>8.5008071706415915</c:v>
                </c:pt>
                <c:pt idx="2146">
                  <c:v>8.5013892321524533</c:v>
                </c:pt>
                <c:pt idx="2147">
                  <c:v>8.5019712936633152</c:v>
                </c:pt>
                <c:pt idx="2148">
                  <c:v>8.5025533551741788</c:v>
                </c:pt>
                <c:pt idx="2149">
                  <c:v>8.5031354166850406</c:v>
                </c:pt>
                <c:pt idx="2150">
                  <c:v>8.5037174781959024</c:v>
                </c:pt>
                <c:pt idx="2151">
                  <c:v>8.5042995397067642</c:v>
                </c:pt>
                <c:pt idx="2152">
                  <c:v>8.504881601217626</c:v>
                </c:pt>
                <c:pt idx="2153">
                  <c:v>8.5054636627284896</c:v>
                </c:pt>
                <c:pt idx="2154">
                  <c:v>8.5060457242393515</c:v>
                </c:pt>
                <c:pt idx="2155">
                  <c:v>8.5066277857502133</c:v>
                </c:pt>
                <c:pt idx="2156">
                  <c:v>8.5072098472610751</c:v>
                </c:pt>
                <c:pt idx="2157">
                  <c:v>8.5077919087719369</c:v>
                </c:pt>
                <c:pt idx="2158">
                  <c:v>8.5083739702828005</c:v>
                </c:pt>
                <c:pt idx="2159">
                  <c:v>8.5089560317936623</c:v>
                </c:pt>
                <c:pt idx="2160">
                  <c:v>8.5095380933045242</c:v>
                </c:pt>
                <c:pt idx="2161">
                  <c:v>8.510120154815386</c:v>
                </c:pt>
                <c:pt idx="2162">
                  <c:v>8.5107022163262478</c:v>
                </c:pt>
                <c:pt idx="2163">
                  <c:v>8.5112842778371114</c:v>
                </c:pt>
                <c:pt idx="2164">
                  <c:v>8.5118663393479732</c:v>
                </c:pt>
                <c:pt idx="2165">
                  <c:v>8.512448400858835</c:v>
                </c:pt>
                <c:pt idx="2166">
                  <c:v>8.5130304623696968</c:v>
                </c:pt>
                <c:pt idx="2167">
                  <c:v>8.5136125238805587</c:v>
                </c:pt>
                <c:pt idx="2168">
                  <c:v>8.5141945853914223</c:v>
                </c:pt>
                <c:pt idx="2169">
                  <c:v>8.5147766469022841</c:v>
                </c:pt>
                <c:pt idx="2170">
                  <c:v>8.5153587084131459</c:v>
                </c:pt>
                <c:pt idx="2171">
                  <c:v>8.5159407699240077</c:v>
                </c:pt>
                <c:pt idx="2172">
                  <c:v>8.5165228314348695</c:v>
                </c:pt>
                <c:pt idx="2173">
                  <c:v>8.5171048929457331</c:v>
                </c:pt>
                <c:pt idx="2174">
                  <c:v>8.517686954456595</c:v>
                </c:pt>
                <c:pt idx="2175">
                  <c:v>8.5182690159674568</c:v>
                </c:pt>
                <c:pt idx="2176">
                  <c:v>8.5188510774783186</c:v>
                </c:pt>
                <c:pt idx="2177">
                  <c:v>8.5194331389891804</c:v>
                </c:pt>
                <c:pt idx="2178">
                  <c:v>8.520015200500044</c:v>
                </c:pt>
                <c:pt idx="2179">
                  <c:v>8.5205972620109058</c:v>
                </c:pt>
                <c:pt idx="2180">
                  <c:v>8.5211793235217677</c:v>
                </c:pt>
                <c:pt idx="2181">
                  <c:v>8.5217613850326295</c:v>
                </c:pt>
                <c:pt idx="2182">
                  <c:v>8.5223434465434913</c:v>
                </c:pt>
                <c:pt idx="2183">
                  <c:v>8.5229255080543549</c:v>
                </c:pt>
                <c:pt idx="2184">
                  <c:v>8.5235075695652167</c:v>
                </c:pt>
                <c:pt idx="2185">
                  <c:v>8.5240896310760785</c:v>
                </c:pt>
                <c:pt idx="2186">
                  <c:v>8.5246716925869404</c:v>
                </c:pt>
                <c:pt idx="2187">
                  <c:v>8.5252537540978022</c:v>
                </c:pt>
                <c:pt idx="2188">
                  <c:v>8.5258358156086658</c:v>
                </c:pt>
                <c:pt idx="2189">
                  <c:v>8.5264178771195276</c:v>
                </c:pt>
                <c:pt idx="2190">
                  <c:v>8.5269999386303894</c:v>
                </c:pt>
                <c:pt idx="2191">
                  <c:v>8.5275820001412512</c:v>
                </c:pt>
                <c:pt idx="2192">
                  <c:v>8.528164061652113</c:v>
                </c:pt>
                <c:pt idx="2193">
                  <c:v>8.5287461231629766</c:v>
                </c:pt>
                <c:pt idx="2194">
                  <c:v>8.5293281846738385</c:v>
                </c:pt>
                <c:pt idx="2195">
                  <c:v>8.5299102461847003</c:v>
                </c:pt>
                <c:pt idx="2196">
                  <c:v>8.5304923076955621</c:v>
                </c:pt>
                <c:pt idx="2197">
                  <c:v>8.5310743692064239</c:v>
                </c:pt>
                <c:pt idx="2198">
                  <c:v>8.5316564307172875</c:v>
                </c:pt>
                <c:pt idx="2199">
                  <c:v>8.5322384922281493</c:v>
                </c:pt>
                <c:pt idx="2200">
                  <c:v>8.5328205537390112</c:v>
                </c:pt>
                <c:pt idx="2201">
                  <c:v>8.533402615249873</c:v>
                </c:pt>
                <c:pt idx="2202">
                  <c:v>8.5339846767607348</c:v>
                </c:pt>
                <c:pt idx="2203">
                  <c:v>8.5345667382715984</c:v>
                </c:pt>
                <c:pt idx="2204">
                  <c:v>8.5351487997824602</c:v>
                </c:pt>
                <c:pt idx="2205">
                  <c:v>8.535730861293322</c:v>
                </c:pt>
                <c:pt idx="2206">
                  <c:v>8.5363129228041839</c:v>
                </c:pt>
                <c:pt idx="2207">
                  <c:v>8.5368949843150457</c:v>
                </c:pt>
                <c:pt idx="2208">
                  <c:v>8.5374770458259093</c:v>
                </c:pt>
                <c:pt idx="2209">
                  <c:v>8.5380591073367711</c:v>
                </c:pt>
                <c:pt idx="2210">
                  <c:v>8.5386411688476329</c:v>
                </c:pt>
                <c:pt idx="2211">
                  <c:v>8.5392232303584947</c:v>
                </c:pt>
                <c:pt idx="2212">
                  <c:v>8.5398052918693566</c:v>
                </c:pt>
                <c:pt idx="2213">
                  <c:v>8.5403873533802201</c:v>
                </c:pt>
                <c:pt idx="2214">
                  <c:v>8.540969414891082</c:v>
                </c:pt>
                <c:pt idx="2215">
                  <c:v>8.5415514764019438</c:v>
                </c:pt>
                <c:pt idx="2216">
                  <c:v>8.5421335379128056</c:v>
                </c:pt>
                <c:pt idx="2217">
                  <c:v>8.5427155994236674</c:v>
                </c:pt>
                <c:pt idx="2218">
                  <c:v>8.543297660934531</c:v>
                </c:pt>
                <c:pt idx="2219">
                  <c:v>8.5438797224453928</c:v>
                </c:pt>
                <c:pt idx="2220">
                  <c:v>8.5444617839562547</c:v>
                </c:pt>
                <c:pt idx="2221">
                  <c:v>8.5450438454671165</c:v>
                </c:pt>
                <c:pt idx="2222">
                  <c:v>8.5456259069779783</c:v>
                </c:pt>
                <c:pt idx="2223">
                  <c:v>8.5462079684888419</c:v>
                </c:pt>
                <c:pt idx="2224">
                  <c:v>8.5467900299997037</c:v>
                </c:pt>
                <c:pt idx="2225">
                  <c:v>8.5473720915105655</c:v>
                </c:pt>
                <c:pt idx="2226">
                  <c:v>8.5479541530214274</c:v>
                </c:pt>
                <c:pt idx="2227">
                  <c:v>8.5485362145322892</c:v>
                </c:pt>
                <c:pt idx="2228">
                  <c:v>8.5491182760431528</c:v>
                </c:pt>
                <c:pt idx="2229">
                  <c:v>8.5497003375540146</c:v>
                </c:pt>
                <c:pt idx="2230">
                  <c:v>8.5502823990648764</c:v>
                </c:pt>
                <c:pt idx="2231">
                  <c:v>8.5508644605757382</c:v>
                </c:pt>
                <c:pt idx="2232">
                  <c:v>8.5514465220866001</c:v>
                </c:pt>
                <c:pt idx="2233">
                  <c:v>8.5520285835974637</c:v>
                </c:pt>
                <c:pt idx="2234">
                  <c:v>8.5526106451083255</c:v>
                </c:pt>
                <c:pt idx="2235">
                  <c:v>8.5531927066191873</c:v>
                </c:pt>
                <c:pt idx="2236">
                  <c:v>8.5537747681300491</c:v>
                </c:pt>
                <c:pt idx="2237">
                  <c:v>8.5543568296409109</c:v>
                </c:pt>
                <c:pt idx="2238">
                  <c:v>8.5549388911517745</c:v>
                </c:pt>
                <c:pt idx="2239">
                  <c:v>8.5555209526626363</c:v>
                </c:pt>
                <c:pt idx="2240">
                  <c:v>8.5561030141734982</c:v>
                </c:pt>
                <c:pt idx="2241">
                  <c:v>8.55668507568436</c:v>
                </c:pt>
                <c:pt idx="2242">
                  <c:v>8.5572671371952218</c:v>
                </c:pt>
                <c:pt idx="2243">
                  <c:v>8.5578491987060854</c:v>
                </c:pt>
                <c:pt idx="2244">
                  <c:v>8.5584312602169472</c:v>
                </c:pt>
                <c:pt idx="2245">
                  <c:v>8.559013321727809</c:v>
                </c:pt>
                <c:pt idx="2246">
                  <c:v>8.5595953832386709</c:v>
                </c:pt>
                <c:pt idx="2247">
                  <c:v>8.5601774447495327</c:v>
                </c:pt>
                <c:pt idx="2248">
                  <c:v>8.5607595062603963</c:v>
                </c:pt>
                <c:pt idx="2249">
                  <c:v>8.5613415677712581</c:v>
                </c:pt>
                <c:pt idx="2250">
                  <c:v>8.5619236292821199</c:v>
                </c:pt>
                <c:pt idx="2251">
                  <c:v>8.5625056907929817</c:v>
                </c:pt>
                <c:pt idx="2252">
                  <c:v>8.5630877523038436</c:v>
                </c:pt>
                <c:pt idx="2253">
                  <c:v>8.5636698138147072</c:v>
                </c:pt>
                <c:pt idx="2254">
                  <c:v>8.564251875325569</c:v>
                </c:pt>
                <c:pt idx="2255">
                  <c:v>8.5648339368364308</c:v>
                </c:pt>
                <c:pt idx="2256">
                  <c:v>8.5654159983472926</c:v>
                </c:pt>
                <c:pt idx="2257">
                  <c:v>8.5659980598581544</c:v>
                </c:pt>
                <c:pt idx="2258">
                  <c:v>8.566580121369018</c:v>
                </c:pt>
                <c:pt idx="2259">
                  <c:v>8.5671621828798799</c:v>
                </c:pt>
                <c:pt idx="2260">
                  <c:v>8.5677442443907417</c:v>
                </c:pt>
                <c:pt idx="2261">
                  <c:v>8.5683263059016035</c:v>
                </c:pt>
                <c:pt idx="2262">
                  <c:v>8.5689083674124653</c:v>
                </c:pt>
                <c:pt idx="2263">
                  <c:v>8.5694904289233289</c:v>
                </c:pt>
                <c:pt idx="2264">
                  <c:v>8.5700724904341907</c:v>
                </c:pt>
                <c:pt idx="2265">
                  <c:v>8.5706545519450525</c:v>
                </c:pt>
                <c:pt idx="2266">
                  <c:v>8.5712366134559144</c:v>
                </c:pt>
                <c:pt idx="2267">
                  <c:v>8.5718186749667762</c:v>
                </c:pt>
                <c:pt idx="2268">
                  <c:v>8.5724007364776398</c:v>
                </c:pt>
                <c:pt idx="2269">
                  <c:v>8.5729827979885016</c:v>
                </c:pt>
                <c:pt idx="2270">
                  <c:v>8.5735648594993634</c:v>
                </c:pt>
                <c:pt idx="2271">
                  <c:v>8.5741469210102252</c:v>
                </c:pt>
                <c:pt idx="2272">
                  <c:v>8.5747289825210871</c:v>
                </c:pt>
                <c:pt idx="2273">
                  <c:v>8.5753110440319507</c:v>
                </c:pt>
                <c:pt idx="2274">
                  <c:v>8.5758931055428125</c:v>
                </c:pt>
                <c:pt idx="2275">
                  <c:v>8.5764751670536743</c:v>
                </c:pt>
                <c:pt idx="2276">
                  <c:v>8.5770572285645361</c:v>
                </c:pt>
                <c:pt idx="2277">
                  <c:v>8.5776392900753979</c:v>
                </c:pt>
                <c:pt idx="2278">
                  <c:v>8.5782213515862615</c:v>
                </c:pt>
                <c:pt idx="2279">
                  <c:v>8.5788034130971234</c:v>
                </c:pt>
                <c:pt idx="2280">
                  <c:v>8.5793854746079852</c:v>
                </c:pt>
                <c:pt idx="2281">
                  <c:v>8.579967536118847</c:v>
                </c:pt>
                <c:pt idx="2282">
                  <c:v>8.5805495976297088</c:v>
                </c:pt>
                <c:pt idx="2283">
                  <c:v>8.5811316591405724</c:v>
                </c:pt>
                <c:pt idx="2284">
                  <c:v>8.5817137206514342</c:v>
                </c:pt>
                <c:pt idx="2285">
                  <c:v>8.582295782162296</c:v>
                </c:pt>
                <c:pt idx="2286">
                  <c:v>8.5828778436731579</c:v>
                </c:pt>
                <c:pt idx="2287">
                  <c:v>8.5834599051840197</c:v>
                </c:pt>
                <c:pt idx="2288">
                  <c:v>8.5840419666948833</c:v>
                </c:pt>
                <c:pt idx="2289">
                  <c:v>8.5846240282057451</c:v>
                </c:pt>
                <c:pt idx="2290">
                  <c:v>8.5852060897166069</c:v>
                </c:pt>
                <c:pt idx="2291">
                  <c:v>8.5857881512274687</c:v>
                </c:pt>
                <c:pt idx="2292">
                  <c:v>8.5863702127383306</c:v>
                </c:pt>
                <c:pt idx="2293">
                  <c:v>8.5869522742491942</c:v>
                </c:pt>
                <c:pt idx="2294">
                  <c:v>8.587534335760056</c:v>
                </c:pt>
                <c:pt idx="2295">
                  <c:v>8.5881163972709178</c:v>
                </c:pt>
                <c:pt idx="2296">
                  <c:v>8.5886984587817796</c:v>
                </c:pt>
                <c:pt idx="2297">
                  <c:v>8.5892805202926414</c:v>
                </c:pt>
                <c:pt idx="2298">
                  <c:v>8.589862581803505</c:v>
                </c:pt>
                <c:pt idx="2299">
                  <c:v>8.5904446433143669</c:v>
                </c:pt>
                <c:pt idx="2300">
                  <c:v>8.5910267048252287</c:v>
                </c:pt>
                <c:pt idx="2301">
                  <c:v>8.5916087663360905</c:v>
                </c:pt>
                <c:pt idx="2302">
                  <c:v>8.5921908278469523</c:v>
                </c:pt>
                <c:pt idx="2303">
                  <c:v>8.5927728893578159</c:v>
                </c:pt>
                <c:pt idx="2304">
                  <c:v>8.5933549508686777</c:v>
                </c:pt>
                <c:pt idx="2305">
                  <c:v>8.5939370123795396</c:v>
                </c:pt>
                <c:pt idx="2306">
                  <c:v>8.5945190738904014</c:v>
                </c:pt>
                <c:pt idx="2307">
                  <c:v>8.5951011354012632</c:v>
                </c:pt>
                <c:pt idx="2308">
                  <c:v>8.595683196912125</c:v>
                </c:pt>
                <c:pt idx="2309">
                  <c:v>8.5962652584229886</c:v>
                </c:pt>
                <c:pt idx="2310">
                  <c:v>8.5968473199338504</c:v>
                </c:pt>
                <c:pt idx="2311">
                  <c:v>8.5974293814447122</c:v>
                </c:pt>
                <c:pt idx="2312">
                  <c:v>8.5980114429555741</c:v>
                </c:pt>
                <c:pt idx="2313">
                  <c:v>8.5985935044664359</c:v>
                </c:pt>
                <c:pt idx="2314">
                  <c:v>8.5991755659772995</c:v>
                </c:pt>
                <c:pt idx="2315">
                  <c:v>8.5997576274881613</c:v>
                </c:pt>
                <c:pt idx="2316">
                  <c:v>8.6003396889990231</c:v>
                </c:pt>
                <c:pt idx="2317">
                  <c:v>8.6009217505098849</c:v>
                </c:pt>
                <c:pt idx="2318">
                  <c:v>8.6015038120207468</c:v>
                </c:pt>
                <c:pt idx="2319">
                  <c:v>8.6020858735316104</c:v>
                </c:pt>
                <c:pt idx="2320">
                  <c:v>8.6026679350424722</c:v>
                </c:pt>
                <c:pt idx="2321">
                  <c:v>8.603249996553334</c:v>
                </c:pt>
                <c:pt idx="2322">
                  <c:v>8.6038320580641958</c:v>
                </c:pt>
                <c:pt idx="2323">
                  <c:v>8.6044141195750576</c:v>
                </c:pt>
                <c:pt idx="2324">
                  <c:v>8.6049961810859212</c:v>
                </c:pt>
                <c:pt idx="2325">
                  <c:v>8.6055782425967831</c:v>
                </c:pt>
                <c:pt idx="2326">
                  <c:v>8.6061603041076449</c:v>
                </c:pt>
                <c:pt idx="2327">
                  <c:v>8.6067423656185067</c:v>
                </c:pt>
                <c:pt idx="2328">
                  <c:v>8.6073244271293685</c:v>
                </c:pt>
                <c:pt idx="2329">
                  <c:v>8.6079064886402321</c:v>
                </c:pt>
                <c:pt idx="2330">
                  <c:v>8.6084885501510939</c:v>
                </c:pt>
                <c:pt idx="2331">
                  <c:v>8.6090706116619558</c:v>
                </c:pt>
                <c:pt idx="2332">
                  <c:v>8.6096526731728176</c:v>
                </c:pt>
                <c:pt idx="2333">
                  <c:v>8.6102347346836794</c:v>
                </c:pt>
                <c:pt idx="2334">
                  <c:v>8.610816796194543</c:v>
                </c:pt>
                <c:pt idx="2335">
                  <c:v>8.6113988577054048</c:v>
                </c:pt>
                <c:pt idx="2336">
                  <c:v>8.6119809192162666</c:v>
                </c:pt>
                <c:pt idx="2337">
                  <c:v>8.6125629807271284</c:v>
                </c:pt>
                <c:pt idx="2338">
                  <c:v>8.6131450422379903</c:v>
                </c:pt>
                <c:pt idx="2339">
                  <c:v>8.6137271037488539</c:v>
                </c:pt>
                <c:pt idx="2340">
                  <c:v>8.6143091652597157</c:v>
                </c:pt>
                <c:pt idx="2341">
                  <c:v>8.6148912267705775</c:v>
                </c:pt>
                <c:pt idx="2342">
                  <c:v>8.6154732882814393</c:v>
                </c:pt>
                <c:pt idx="2343">
                  <c:v>8.6160553497923011</c:v>
                </c:pt>
                <c:pt idx="2344">
                  <c:v>8.6166374113031647</c:v>
                </c:pt>
                <c:pt idx="2345">
                  <c:v>8.6172194728140266</c:v>
                </c:pt>
                <c:pt idx="2346">
                  <c:v>8.6178015343248884</c:v>
                </c:pt>
                <c:pt idx="2347">
                  <c:v>8.6183835958357502</c:v>
                </c:pt>
                <c:pt idx="2348">
                  <c:v>8.618965657346612</c:v>
                </c:pt>
                <c:pt idx="2349">
                  <c:v>8.6195477188574756</c:v>
                </c:pt>
                <c:pt idx="2350">
                  <c:v>8.6201297803683374</c:v>
                </c:pt>
                <c:pt idx="2351">
                  <c:v>8.6207118418791993</c:v>
                </c:pt>
                <c:pt idx="2352">
                  <c:v>8.6212939033900611</c:v>
                </c:pt>
                <c:pt idx="2353">
                  <c:v>8.6218759649009229</c:v>
                </c:pt>
                <c:pt idx="2354">
                  <c:v>8.6224580264117865</c:v>
                </c:pt>
                <c:pt idx="2355">
                  <c:v>8.6230400879226483</c:v>
                </c:pt>
                <c:pt idx="2356">
                  <c:v>8.6236221494335101</c:v>
                </c:pt>
                <c:pt idx="2357">
                  <c:v>8.624204210944372</c:v>
                </c:pt>
                <c:pt idx="2358">
                  <c:v>8.6247862724552338</c:v>
                </c:pt>
                <c:pt idx="2359">
                  <c:v>8.6253683339660974</c:v>
                </c:pt>
                <c:pt idx="2360">
                  <c:v>8.6259503954769592</c:v>
                </c:pt>
                <c:pt idx="2361">
                  <c:v>8.626532456987821</c:v>
                </c:pt>
                <c:pt idx="2362">
                  <c:v>8.6271145184986828</c:v>
                </c:pt>
                <c:pt idx="2363">
                  <c:v>8.6276965800095446</c:v>
                </c:pt>
                <c:pt idx="2364">
                  <c:v>8.6282786415204082</c:v>
                </c:pt>
                <c:pt idx="2365">
                  <c:v>8.6288607030312701</c:v>
                </c:pt>
                <c:pt idx="2366">
                  <c:v>8.6294427645421319</c:v>
                </c:pt>
                <c:pt idx="2367">
                  <c:v>8.6300248260529937</c:v>
                </c:pt>
                <c:pt idx="2368">
                  <c:v>8.6306068875638555</c:v>
                </c:pt>
                <c:pt idx="2369">
                  <c:v>8.6311889490747191</c:v>
                </c:pt>
                <c:pt idx="2370">
                  <c:v>8.6317710105855809</c:v>
                </c:pt>
                <c:pt idx="2371">
                  <c:v>8.6323530720964428</c:v>
                </c:pt>
                <c:pt idx="2372">
                  <c:v>8.6329351336073046</c:v>
                </c:pt>
                <c:pt idx="2373">
                  <c:v>8.6335171951181664</c:v>
                </c:pt>
                <c:pt idx="2374">
                  <c:v>8.63409925662903</c:v>
                </c:pt>
                <c:pt idx="2375">
                  <c:v>8.6346813181398918</c:v>
                </c:pt>
                <c:pt idx="2376">
                  <c:v>8.6352633796507536</c:v>
                </c:pt>
                <c:pt idx="2377">
                  <c:v>8.6358454411616155</c:v>
                </c:pt>
                <c:pt idx="2378">
                  <c:v>8.6364275026724773</c:v>
                </c:pt>
                <c:pt idx="2379">
                  <c:v>8.6370095641833409</c:v>
                </c:pt>
                <c:pt idx="2380">
                  <c:v>8.6375916256942027</c:v>
                </c:pt>
                <c:pt idx="2381">
                  <c:v>8.6381736872050645</c:v>
                </c:pt>
                <c:pt idx="2382">
                  <c:v>8.6387557487159263</c:v>
                </c:pt>
                <c:pt idx="2383">
                  <c:v>8.6393378102267882</c:v>
                </c:pt>
                <c:pt idx="2384">
                  <c:v>8.6399198717376517</c:v>
                </c:pt>
                <c:pt idx="2385">
                  <c:v>8.6405019332485136</c:v>
                </c:pt>
                <c:pt idx="2386">
                  <c:v>8.6410839947593754</c:v>
                </c:pt>
                <c:pt idx="2387">
                  <c:v>8.6416660562702372</c:v>
                </c:pt>
                <c:pt idx="2388">
                  <c:v>8.642248117781099</c:v>
                </c:pt>
                <c:pt idx="2389">
                  <c:v>8.6428301792919626</c:v>
                </c:pt>
                <c:pt idx="2390">
                  <c:v>8.6434122408028244</c:v>
                </c:pt>
                <c:pt idx="2391">
                  <c:v>8.6439943023136863</c:v>
                </c:pt>
                <c:pt idx="2392">
                  <c:v>8.6445763638245481</c:v>
                </c:pt>
                <c:pt idx="2393">
                  <c:v>8.6451584253354099</c:v>
                </c:pt>
                <c:pt idx="2394">
                  <c:v>8.6457404868462735</c:v>
                </c:pt>
                <c:pt idx="2395">
                  <c:v>8.6463225483571353</c:v>
                </c:pt>
                <c:pt idx="2396">
                  <c:v>8.6469046098679971</c:v>
                </c:pt>
                <c:pt idx="2397">
                  <c:v>8.647486671378859</c:v>
                </c:pt>
                <c:pt idx="2398">
                  <c:v>8.6480687328897208</c:v>
                </c:pt>
                <c:pt idx="2399">
                  <c:v>8.6486507944005844</c:v>
                </c:pt>
                <c:pt idx="2400">
                  <c:v>8.6492328559114462</c:v>
                </c:pt>
                <c:pt idx="2401">
                  <c:v>8.649814917422308</c:v>
                </c:pt>
                <c:pt idx="2402">
                  <c:v>8.6503969789331698</c:v>
                </c:pt>
                <c:pt idx="2403">
                  <c:v>8.6509790404440317</c:v>
                </c:pt>
                <c:pt idx="2404">
                  <c:v>8.6515611019548952</c:v>
                </c:pt>
                <c:pt idx="2405">
                  <c:v>8.6521431634657571</c:v>
                </c:pt>
                <c:pt idx="2406">
                  <c:v>8.6527252249766189</c:v>
                </c:pt>
                <c:pt idx="2407">
                  <c:v>8.6533072864874807</c:v>
                </c:pt>
                <c:pt idx="2408">
                  <c:v>8.6538893479983425</c:v>
                </c:pt>
                <c:pt idx="2409">
                  <c:v>8.6544714095092061</c:v>
                </c:pt>
                <c:pt idx="2410">
                  <c:v>8.6550534710200679</c:v>
                </c:pt>
                <c:pt idx="2411">
                  <c:v>8.6556355325309298</c:v>
                </c:pt>
                <c:pt idx="2412">
                  <c:v>8.6562175940417916</c:v>
                </c:pt>
                <c:pt idx="2413">
                  <c:v>8.6567996555526534</c:v>
                </c:pt>
                <c:pt idx="2414">
                  <c:v>8.657381717063517</c:v>
                </c:pt>
                <c:pt idx="2415">
                  <c:v>8.6579637785743788</c:v>
                </c:pt>
                <c:pt idx="2416">
                  <c:v>8.6585458400852406</c:v>
                </c:pt>
                <c:pt idx="2417">
                  <c:v>8.6591279015961025</c:v>
                </c:pt>
                <c:pt idx="2418">
                  <c:v>8.6597099631069643</c:v>
                </c:pt>
                <c:pt idx="2419">
                  <c:v>8.6602920246178279</c:v>
                </c:pt>
                <c:pt idx="2420">
                  <c:v>8.6608740861286897</c:v>
                </c:pt>
                <c:pt idx="2421">
                  <c:v>8.6614561476395515</c:v>
                </c:pt>
                <c:pt idx="2422">
                  <c:v>8.6620382091504133</c:v>
                </c:pt>
                <c:pt idx="2423">
                  <c:v>8.6626202706612752</c:v>
                </c:pt>
                <c:pt idx="2424">
                  <c:v>8.6632023321721388</c:v>
                </c:pt>
                <c:pt idx="2425">
                  <c:v>8.6637843936830006</c:v>
                </c:pt>
                <c:pt idx="2426">
                  <c:v>8.6643664551938624</c:v>
                </c:pt>
                <c:pt idx="2427">
                  <c:v>8.6649485167047242</c:v>
                </c:pt>
                <c:pt idx="2428">
                  <c:v>8.665530578215586</c:v>
                </c:pt>
                <c:pt idx="2429">
                  <c:v>8.6661126397264496</c:v>
                </c:pt>
                <c:pt idx="2430">
                  <c:v>8.6666947012373114</c:v>
                </c:pt>
                <c:pt idx="2431">
                  <c:v>8.6672767627481733</c:v>
                </c:pt>
                <c:pt idx="2432">
                  <c:v>8.6678588242590351</c:v>
                </c:pt>
                <c:pt idx="2433">
                  <c:v>8.6684408857698969</c:v>
                </c:pt>
                <c:pt idx="2434">
                  <c:v>8.6690229472807605</c:v>
                </c:pt>
                <c:pt idx="2435">
                  <c:v>8.6696050087916223</c:v>
                </c:pt>
                <c:pt idx="2436">
                  <c:v>8.6701870703024841</c:v>
                </c:pt>
                <c:pt idx="2437">
                  <c:v>8.670769131813346</c:v>
                </c:pt>
                <c:pt idx="2438">
                  <c:v>8.6713511933242078</c:v>
                </c:pt>
                <c:pt idx="2439">
                  <c:v>8.6719332548350714</c:v>
                </c:pt>
                <c:pt idx="2440">
                  <c:v>8.6725153163459332</c:v>
                </c:pt>
                <c:pt idx="2441">
                  <c:v>8.673097377856795</c:v>
                </c:pt>
                <c:pt idx="2442">
                  <c:v>8.6736794393676568</c:v>
                </c:pt>
                <c:pt idx="2443">
                  <c:v>8.6742615008785187</c:v>
                </c:pt>
                <c:pt idx="2444">
                  <c:v>8.6748435623893823</c:v>
                </c:pt>
                <c:pt idx="2445">
                  <c:v>8.6754256239002441</c:v>
                </c:pt>
                <c:pt idx="2446">
                  <c:v>8.6760076854111059</c:v>
                </c:pt>
                <c:pt idx="2447">
                  <c:v>8.6765897469219677</c:v>
                </c:pt>
                <c:pt idx="2448">
                  <c:v>8.6771718084328295</c:v>
                </c:pt>
                <c:pt idx="2449">
                  <c:v>8.6777538699436931</c:v>
                </c:pt>
                <c:pt idx="2450">
                  <c:v>8.678335931454555</c:v>
                </c:pt>
                <c:pt idx="2451">
                  <c:v>8.6789179929654168</c:v>
                </c:pt>
                <c:pt idx="2452">
                  <c:v>8.6795000544762786</c:v>
                </c:pt>
                <c:pt idx="2453">
                  <c:v>8.6800821159871404</c:v>
                </c:pt>
                <c:pt idx="2454">
                  <c:v>8.680664177498004</c:v>
                </c:pt>
                <c:pt idx="2455">
                  <c:v>8.6812462390088658</c:v>
                </c:pt>
                <c:pt idx="2456">
                  <c:v>8.6818283005197276</c:v>
                </c:pt>
                <c:pt idx="2457">
                  <c:v>8.6824103620305895</c:v>
                </c:pt>
                <c:pt idx="2458">
                  <c:v>8.6829924235414513</c:v>
                </c:pt>
                <c:pt idx="2459">
                  <c:v>8.6835744850523149</c:v>
                </c:pt>
                <c:pt idx="2460">
                  <c:v>8.6841565465631767</c:v>
                </c:pt>
                <c:pt idx="2461">
                  <c:v>8.6847386080740385</c:v>
                </c:pt>
                <c:pt idx="2462">
                  <c:v>8.6853206695849003</c:v>
                </c:pt>
                <c:pt idx="2463">
                  <c:v>8.6859027310957622</c:v>
                </c:pt>
                <c:pt idx="2464">
                  <c:v>8.6864847926066258</c:v>
                </c:pt>
                <c:pt idx="2465">
                  <c:v>8.6870668541174876</c:v>
                </c:pt>
                <c:pt idx="2466">
                  <c:v>8.6876489156283494</c:v>
                </c:pt>
                <c:pt idx="2467">
                  <c:v>8.6882309771392112</c:v>
                </c:pt>
                <c:pt idx="2468">
                  <c:v>8.688813038650073</c:v>
                </c:pt>
                <c:pt idx="2469">
                  <c:v>8.6893951001609366</c:v>
                </c:pt>
                <c:pt idx="2470">
                  <c:v>8.6899771616717985</c:v>
                </c:pt>
                <c:pt idx="2471">
                  <c:v>8.6905592231826603</c:v>
                </c:pt>
                <c:pt idx="2472">
                  <c:v>8.6911412846935221</c:v>
                </c:pt>
                <c:pt idx="2473">
                  <c:v>8.6917233462043839</c:v>
                </c:pt>
                <c:pt idx="2474">
                  <c:v>8.6923054077152475</c:v>
                </c:pt>
                <c:pt idx="2475">
                  <c:v>8.6928874692261093</c:v>
                </c:pt>
                <c:pt idx="2476">
                  <c:v>8.6934695307369712</c:v>
                </c:pt>
                <c:pt idx="2477">
                  <c:v>8.694051592247833</c:v>
                </c:pt>
                <c:pt idx="2478">
                  <c:v>8.6946336537586948</c:v>
                </c:pt>
                <c:pt idx="2479">
                  <c:v>8.6952157152695584</c:v>
                </c:pt>
                <c:pt idx="2480">
                  <c:v>8.6957977767804202</c:v>
                </c:pt>
                <c:pt idx="2481">
                  <c:v>8.696379838291282</c:v>
                </c:pt>
                <c:pt idx="2482">
                  <c:v>8.6969618998021438</c:v>
                </c:pt>
                <c:pt idx="2483">
                  <c:v>8.6975439613130057</c:v>
                </c:pt>
                <c:pt idx="2484">
                  <c:v>8.6981260228238693</c:v>
                </c:pt>
                <c:pt idx="2485">
                  <c:v>8.6987080843347311</c:v>
                </c:pt>
                <c:pt idx="2486">
                  <c:v>8.6992901458455929</c:v>
                </c:pt>
                <c:pt idx="2487">
                  <c:v>8.6998722073564547</c:v>
                </c:pt>
                <c:pt idx="2488">
                  <c:v>8.7004542688673165</c:v>
                </c:pt>
                <c:pt idx="2489">
                  <c:v>8.7010363303781801</c:v>
                </c:pt>
                <c:pt idx="2490">
                  <c:v>8.701618391889042</c:v>
                </c:pt>
                <c:pt idx="2491">
                  <c:v>8.7022004533999038</c:v>
                </c:pt>
                <c:pt idx="2492">
                  <c:v>8.7027825149107656</c:v>
                </c:pt>
                <c:pt idx="2493">
                  <c:v>8.7033645764216274</c:v>
                </c:pt>
                <c:pt idx="2494">
                  <c:v>8.703946637932491</c:v>
                </c:pt>
                <c:pt idx="2495">
                  <c:v>8.7045286994433528</c:v>
                </c:pt>
                <c:pt idx="2496">
                  <c:v>8.7051107609542147</c:v>
                </c:pt>
                <c:pt idx="2497">
                  <c:v>8.7056928224650765</c:v>
                </c:pt>
                <c:pt idx="2498">
                  <c:v>8.7062748839759383</c:v>
                </c:pt>
                <c:pt idx="2499">
                  <c:v>8.7068569454868019</c:v>
                </c:pt>
                <c:pt idx="2500">
                  <c:v>8.7074390069976637</c:v>
                </c:pt>
                <c:pt idx="2501">
                  <c:v>8.7080210685085255</c:v>
                </c:pt>
                <c:pt idx="2502">
                  <c:v>8.7086031300193874</c:v>
                </c:pt>
                <c:pt idx="2503">
                  <c:v>8.7091851915302492</c:v>
                </c:pt>
                <c:pt idx="2504">
                  <c:v>8.7097672530411128</c:v>
                </c:pt>
                <c:pt idx="2505">
                  <c:v>8.7103493145519746</c:v>
                </c:pt>
                <c:pt idx="2506">
                  <c:v>8.7109313760628364</c:v>
                </c:pt>
                <c:pt idx="2507">
                  <c:v>8.7115134375736982</c:v>
                </c:pt>
                <c:pt idx="2508">
                  <c:v>8.71209549908456</c:v>
                </c:pt>
                <c:pt idx="2509">
                  <c:v>8.7126775605954236</c:v>
                </c:pt>
                <c:pt idx="2510">
                  <c:v>8.7132596221062855</c:v>
                </c:pt>
                <c:pt idx="2511">
                  <c:v>8.7138416836171473</c:v>
                </c:pt>
                <c:pt idx="2512">
                  <c:v>8.7144237451280091</c:v>
                </c:pt>
                <c:pt idx="2513">
                  <c:v>8.7150058066388709</c:v>
                </c:pt>
                <c:pt idx="2514">
                  <c:v>8.7155878681497345</c:v>
                </c:pt>
                <c:pt idx="2515">
                  <c:v>8.7161699296605963</c:v>
                </c:pt>
                <c:pt idx="2516">
                  <c:v>8.7167519911714582</c:v>
                </c:pt>
                <c:pt idx="2517">
                  <c:v>8.71733405268232</c:v>
                </c:pt>
                <c:pt idx="2518">
                  <c:v>8.7179161141931818</c:v>
                </c:pt>
                <c:pt idx="2519">
                  <c:v>8.7184981757040454</c:v>
                </c:pt>
                <c:pt idx="2520">
                  <c:v>8.7190802372149072</c:v>
                </c:pt>
                <c:pt idx="2521">
                  <c:v>8.719662298725769</c:v>
                </c:pt>
                <c:pt idx="2522">
                  <c:v>8.7202443602366309</c:v>
                </c:pt>
                <c:pt idx="2523">
                  <c:v>8.7208264217474927</c:v>
                </c:pt>
                <c:pt idx="2524">
                  <c:v>8.7214084832583563</c:v>
                </c:pt>
                <c:pt idx="2525">
                  <c:v>8.7219905447692181</c:v>
                </c:pt>
                <c:pt idx="2526">
                  <c:v>8.7225726062800799</c:v>
                </c:pt>
                <c:pt idx="2527">
                  <c:v>8.7231546677909417</c:v>
                </c:pt>
                <c:pt idx="2528">
                  <c:v>8.7237367293018035</c:v>
                </c:pt>
                <c:pt idx="2529">
                  <c:v>8.7243187908126671</c:v>
                </c:pt>
                <c:pt idx="2530">
                  <c:v>8.724900852323529</c:v>
                </c:pt>
                <c:pt idx="2531">
                  <c:v>8.7254829138343908</c:v>
                </c:pt>
                <c:pt idx="2532">
                  <c:v>8.7260649753452526</c:v>
                </c:pt>
                <c:pt idx="2533">
                  <c:v>8.7266470368561144</c:v>
                </c:pt>
                <c:pt idx="2534">
                  <c:v>8.727229098366978</c:v>
                </c:pt>
                <c:pt idx="2535">
                  <c:v>8.7278111598778398</c:v>
                </c:pt>
                <c:pt idx="2536">
                  <c:v>8.7283932213887017</c:v>
                </c:pt>
                <c:pt idx="2537">
                  <c:v>8.7289752828995635</c:v>
                </c:pt>
                <c:pt idx="2538">
                  <c:v>8.7295573444104253</c:v>
                </c:pt>
                <c:pt idx="2539">
                  <c:v>8.7301394059212889</c:v>
                </c:pt>
                <c:pt idx="2540">
                  <c:v>8.7307214674321507</c:v>
                </c:pt>
                <c:pt idx="2541">
                  <c:v>8.7313035289430125</c:v>
                </c:pt>
                <c:pt idx="2542">
                  <c:v>8.7318855904538744</c:v>
                </c:pt>
                <c:pt idx="2543">
                  <c:v>8.7324676519647362</c:v>
                </c:pt>
                <c:pt idx="2544">
                  <c:v>8.7330497134755998</c:v>
                </c:pt>
                <c:pt idx="2545">
                  <c:v>8.7336317749864616</c:v>
                </c:pt>
                <c:pt idx="2546">
                  <c:v>8.7342138364973234</c:v>
                </c:pt>
                <c:pt idx="2547">
                  <c:v>8.7347958980081852</c:v>
                </c:pt>
                <c:pt idx="2548">
                  <c:v>8.7353779595190471</c:v>
                </c:pt>
                <c:pt idx="2549">
                  <c:v>8.7359600210299106</c:v>
                </c:pt>
                <c:pt idx="2550">
                  <c:v>8.7365420825407725</c:v>
                </c:pt>
                <c:pt idx="2551">
                  <c:v>8.7371241440516343</c:v>
                </c:pt>
                <c:pt idx="2552">
                  <c:v>8.7377062055624961</c:v>
                </c:pt>
                <c:pt idx="2553">
                  <c:v>8.7382882670733579</c:v>
                </c:pt>
                <c:pt idx="2554">
                  <c:v>8.7388703285842215</c:v>
                </c:pt>
                <c:pt idx="2555">
                  <c:v>8.7394523900950833</c:v>
                </c:pt>
                <c:pt idx="2556">
                  <c:v>8.7400344516059452</c:v>
                </c:pt>
                <c:pt idx="2557">
                  <c:v>8.740616513116807</c:v>
                </c:pt>
                <c:pt idx="2558">
                  <c:v>8.7411985746276688</c:v>
                </c:pt>
                <c:pt idx="2559">
                  <c:v>8.7417806361385324</c:v>
                </c:pt>
                <c:pt idx="2560">
                  <c:v>8.7423626976493942</c:v>
                </c:pt>
                <c:pt idx="2561">
                  <c:v>8.742944759160256</c:v>
                </c:pt>
                <c:pt idx="2562">
                  <c:v>8.7435268206711179</c:v>
                </c:pt>
                <c:pt idx="2563">
                  <c:v>8.7441088821819797</c:v>
                </c:pt>
                <c:pt idx="2564">
                  <c:v>8.7446909436928433</c:v>
                </c:pt>
                <c:pt idx="2565">
                  <c:v>8.7452730052037051</c:v>
                </c:pt>
                <c:pt idx="2566">
                  <c:v>8.7458550667145669</c:v>
                </c:pt>
                <c:pt idx="2567">
                  <c:v>8.7464371282254287</c:v>
                </c:pt>
                <c:pt idx="2568">
                  <c:v>8.7470191897362906</c:v>
                </c:pt>
                <c:pt idx="2569">
                  <c:v>8.7476012512471542</c:v>
                </c:pt>
                <c:pt idx="2570">
                  <c:v>8.748183312758016</c:v>
                </c:pt>
                <c:pt idx="2571">
                  <c:v>8.7487653742688778</c:v>
                </c:pt>
                <c:pt idx="2572">
                  <c:v>8.7493474357797396</c:v>
                </c:pt>
                <c:pt idx="2573">
                  <c:v>8.7499294972906014</c:v>
                </c:pt>
                <c:pt idx="2574">
                  <c:v>8.750511558801465</c:v>
                </c:pt>
                <c:pt idx="2575">
                  <c:v>8.7510936203123268</c:v>
                </c:pt>
                <c:pt idx="2576">
                  <c:v>8.7516756818231887</c:v>
                </c:pt>
                <c:pt idx="2577">
                  <c:v>8.7522577433340505</c:v>
                </c:pt>
                <c:pt idx="2578">
                  <c:v>8.7528398048449123</c:v>
                </c:pt>
                <c:pt idx="2579">
                  <c:v>8.7534218663557759</c:v>
                </c:pt>
                <c:pt idx="2580">
                  <c:v>8.7540039278666377</c:v>
                </c:pt>
                <c:pt idx="2581">
                  <c:v>8.7545859893774995</c:v>
                </c:pt>
                <c:pt idx="2582">
                  <c:v>8.7551680508883614</c:v>
                </c:pt>
                <c:pt idx="2583">
                  <c:v>8.7557501123992232</c:v>
                </c:pt>
                <c:pt idx="2584">
                  <c:v>8.7563321739100868</c:v>
                </c:pt>
                <c:pt idx="2585">
                  <c:v>8.7569142354209486</c:v>
                </c:pt>
                <c:pt idx="2586">
                  <c:v>8.7574962969318104</c:v>
                </c:pt>
                <c:pt idx="2587">
                  <c:v>8.7580783584426722</c:v>
                </c:pt>
                <c:pt idx="2588">
                  <c:v>8.7586604199535341</c:v>
                </c:pt>
                <c:pt idx="2589">
                  <c:v>8.7592424814643977</c:v>
                </c:pt>
                <c:pt idx="2590">
                  <c:v>8.7598245429752595</c:v>
                </c:pt>
                <c:pt idx="2591">
                  <c:v>8.7604066044861213</c:v>
                </c:pt>
                <c:pt idx="2592">
                  <c:v>8.7609886659969831</c:v>
                </c:pt>
                <c:pt idx="2593">
                  <c:v>8.7615707275078449</c:v>
                </c:pt>
                <c:pt idx="2594">
                  <c:v>8.7621527890187085</c:v>
                </c:pt>
                <c:pt idx="2595">
                  <c:v>8.7627348505295704</c:v>
                </c:pt>
                <c:pt idx="2596">
                  <c:v>8.7633169120404322</c:v>
                </c:pt>
                <c:pt idx="2597">
                  <c:v>8.763898973551294</c:v>
                </c:pt>
                <c:pt idx="2598">
                  <c:v>8.7644810350621558</c:v>
                </c:pt>
                <c:pt idx="2599">
                  <c:v>8.7650630965730194</c:v>
                </c:pt>
                <c:pt idx="2600">
                  <c:v>8.7656451580838812</c:v>
                </c:pt>
                <c:pt idx="2601">
                  <c:v>8.766227219594743</c:v>
                </c:pt>
                <c:pt idx="2602">
                  <c:v>8.7668092811056049</c:v>
                </c:pt>
                <c:pt idx="2603">
                  <c:v>8.7673913426164667</c:v>
                </c:pt>
                <c:pt idx="2604">
                  <c:v>8.7679734041273303</c:v>
                </c:pt>
                <c:pt idx="2605">
                  <c:v>8.7685554656381921</c:v>
                </c:pt>
                <c:pt idx="2606">
                  <c:v>8.7691375271490539</c:v>
                </c:pt>
                <c:pt idx="2607">
                  <c:v>8.7697195886599157</c:v>
                </c:pt>
                <c:pt idx="2608">
                  <c:v>8.7703016501707776</c:v>
                </c:pt>
                <c:pt idx="2609">
                  <c:v>8.7708837116816412</c:v>
                </c:pt>
                <c:pt idx="2610">
                  <c:v>8.771465773192503</c:v>
                </c:pt>
                <c:pt idx="2611">
                  <c:v>8.7720478347033648</c:v>
                </c:pt>
                <c:pt idx="2612">
                  <c:v>8.7726298962142266</c:v>
                </c:pt>
                <c:pt idx="2613">
                  <c:v>8.7732119577250884</c:v>
                </c:pt>
                <c:pt idx="2614">
                  <c:v>8.773794019235952</c:v>
                </c:pt>
                <c:pt idx="2615">
                  <c:v>8.7743760807468139</c:v>
                </c:pt>
                <c:pt idx="2616">
                  <c:v>8.7749581422576757</c:v>
                </c:pt>
                <c:pt idx="2617">
                  <c:v>8.7755402037685375</c:v>
                </c:pt>
                <c:pt idx="2618">
                  <c:v>8.7761222652793993</c:v>
                </c:pt>
                <c:pt idx="2619">
                  <c:v>8.7767043267902629</c:v>
                </c:pt>
                <c:pt idx="2620">
                  <c:v>8.7772863883011247</c:v>
                </c:pt>
                <c:pt idx="2621">
                  <c:v>8.7778684498119866</c:v>
                </c:pt>
                <c:pt idx="2622">
                  <c:v>8.7784505113228484</c:v>
                </c:pt>
                <c:pt idx="2623">
                  <c:v>8.7790325728337102</c:v>
                </c:pt>
                <c:pt idx="2624">
                  <c:v>8.7796146343445738</c:v>
                </c:pt>
                <c:pt idx="2625">
                  <c:v>8.7801966958554356</c:v>
                </c:pt>
                <c:pt idx="2626">
                  <c:v>8.7807787573662974</c:v>
                </c:pt>
                <c:pt idx="2627">
                  <c:v>8.7813608188771592</c:v>
                </c:pt>
                <c:pt idx="2628">
                  <c:v>8.7819428803880211</c:v>
                </c:pt>
                <c:pt idx="2629">
                  <c:v>8.7825249418988847</c:v>
                </c:pt>
                <c:pt idx="2630">
                  <c:v>8.7831070034097465</c:v>
                </c:pt>
                <c:pt idx="2631">
                  <c:v>8.7836890649206083</c:v>
                </c:pt>
                <c:pt idx="2632">
                  <c:v>8.7842711264314701</c:v>
                </c:pt>
                <c:pt idx="2633">
                  <c:v>8.7848531879423319</c:v>
                </c:pt>
                <c:pt idx="2634">
                  <c:v>8.7854352494531955</c:v>
                </c:pt>
                <c:pt idx="2635">
                  <c:v>8.7860173109640574</c:v>
                </c:pt>
                <c:pt idx="2636">
                  <c:v>8.7865993724749192</c:v>
                </c:pt>
                <c:pt idx="2637">
                  <c:v>8.787181433985781</c:v>
                </c:pt>
                <c:pt idx="2638">
                  <c:v>8.7877634954966428</c:v>
                </c:pt>
                <c:pt idx="2639">
                  <c:v>8.7883455570075064</c:v>
                </c:pt>
                <c:pt idx="2640">
                  <c:v>8.7889276185183682</c:v>
                </c:pt>
                <c:pt idx="2641">
                  <c:v>8.7895096800292301</c:v>
                </c:pt>
                <c:pt idx="2642">
                  <c:v>8.7900917415400919</c:v>
                </c:pt>
                <c:pt idx="2643">
                  <c:v>8.7906738030509537</c:v>
                </c:pt>
                <c:pt idx="2644">
                  <c:v>8.7912558645618173</c:v>
                </c:pt>
                <c:pt idx="2645">
                  <c:v>8.7918379260726791</c:v>
                </c:pt>
                <c:pt idx="2646">
                  <c:v>8.7924199875835409</c:v>
                </c:pt>
                <c:pt idx="2647">
                  <c:v>8.7930020490944028</c:v>
                </c:pt>
                <c:pt idx="2648">
                  <c:v>8.7935841106052646</c:v>
                </c:pt>
                <c:pt idx="2649">
                  <c:v>8.7941661721161282</c:v>
                </c:pt>
                <c:pt idx="2650">
                  <c:v>8.79474823362699</c:v>
                </c:pt>
                <c:pt idx="2651">
                  <c:v>8.7953302951378518</c:v>
                </c:pt>
                <c:pt idx="2652">
                  <c:v>8.7959123566487136</c:v>
                </c:pt>
                <c:pt idx="2653">
                  <c:v>8.7964944181595754</c:v>
                </c:pt>
                <c:pt idx="2654">
                  <c:v>8.797076479670439</c:v>
                </c:pt>
                <c:pt idx="2655">
                  <c:v>8.7976585411813009</c:v>
                </c:pt>
                <c:pt idx="2656">
                  <c:v>8.7982406026921627</c:v>
                </c:pt>
                <c:pt idx="2657">
                  <c:v>8.7988226642030245</c:v>
                </c:pt>
                <c:pt idx="2658">
                  <c:v>8.7994047257138863</c:v>
                </c:pt>
                <c:pt idx="2659">
                  <c:v>8.7999867872247499</c:v>
                </c:pt>
                <c:pt idx="2660">
                  <c:v>8.8005688487356117</c:v>
                </c:pt>
                <c:pt idx="2661">
                  <c:v>8.8011509102464736</c:v>
                </c:pt>
                <c:pt idx="2662">
                  <c:v>8.8017329717573354</c:v>
                </c:pt>
                <c:pt idx="2663">
                  <c:v>8.8023150332681972</c:v>
                </c:pt>
                <c:pt idx="2664">
                  <c:v>8.8028970947790608</c:v>
                </c:pt>
                <c:pt idx="2665">
                  <c:v>8.8034791562899226</c:v>
                </c:pt>
                <c:pt idx="2666">
                  <c:v>8.8040612178007844</c:v>
                </c:pt>
                <c:pt idx="2667">
                  <c:v>8.8046432793116463</c:v>
                </c:pt>
                <c:pt idx="2668">
                  <c:v>8.8052253408225081</c:v>
                </c:pt>
                <c:pt idx="2669">
                  <c:v>8.8058074023333717</c:v>
                </c:pt>
                <c:pt idx="2670">
                  <c:v>8.8063894638442335</c:v>
                </c:pt>
                <c:pt idx="2671">
                  <c:v>8.8069715253550953</c:v>
                </c:pt>
                <c:pt idx="2672">
                  <c:v>8.8075535868659571</c:v>
                </c:pt>
                <c:pt idx="2673">
                  <c:v>8.8081356483768189</c:v>
                </c:pt>
                <c:pt idx="2674">
                  <c:v>8.8087177098876825</c:v>
                </c:pt>
                <c:pt idx="2675">
                  <c:v>8.8092997713985444</c:v>
                </c:pt>
                <c:pt idx="2676">
                  <c:v>8.8098818329094062</c:v>
                </c:pt>
                <c:pt idx="2677">
                  <c:v>8.810463894420268</c:v>
                </c:pt>
                <c:pt idx="2678">
                  <c:v>8.8110459559311298</c:v>
                </c:pt>
                <c:pt idx="2679">
                  <c:v>8.8116280174419934</c:v>
                </c:pt>
                <c:pt idx="2680">
                  <c:v>8.8122100789528552</c:v>
                </c:pt>
                <c:pt idx="2681">
                  <c:v>8.8127921404637171</c:v>
                </c:pt>
                <c:pt idx="2682">
                  <c:v>8.8133742019745789</c:v>
                </c:pt>
                <c:pt idx="2683">
                  <c:v>8.8139562634854407</c:v>
                </c:pt>
                <c:pt idx="2684">
                  <c:v>8.8145383249963043</c:v>
                </c:pt>
                <c:pt idx="2685">
                  <c:v>8.8151203865071661</c:v>
                </c:pt>
                <c:pt idx="2686">
                  <c:v>8.8157024480180279</c:v>
                </c:pt>
                <c:pt idx="2687">
                  <c:v>8.8162845095288898</c:v>
                </c:pt>
                <c:pt idx="2688">
                  <c:v>8.8168665710397516</c:v>
                </c:pt>
                <c:pt idx="2689">
                  <c:v>8.8174486325506152</c:v>
                </c:pt>
                <c:pt idx="2690">
                  <c:v>8.818030694061477</c:v>
                </c:pt>
                <c:pt idx="2691">
                  <c:v>8.8186127555723388</c:v>
                </c:pt>
                <c:pt idx="2692">
                  <c:v>8.8191948170832006</c:v>
                </c:pt>
                <c:pt idx="2693">
                  <c:v>8.8197768785940625</c:v>
                </c:pt>
                <c:pt idx="2694">
                  <c:v>8.820358940104926</c:v>
                </c:pt>
                <c:pt idx="2695">
                  <c:v>8.8209410016157879</c:v>
                </c:pt>
                <c:pt idx="2696">
                  <c:v>8.8215230631266497</c:v>
                </c:pt>
                <c:pt idx="2697">
                  <c:v>8.8221051246375115</c:v>
                </c:pt>
                <c:pt idx="2698">
                  <c:v>8.8226871861483733</c:v>
                </c:pt>
                <c:pt idx="2699">
                  <c:v>8.8232692476592369</c:v>
                </c:pt>
                <c:pt idx="2700">
                  <c:v>8.8238513091700987</c:v>
                </c:pt>
                <c:pt idx="2701">
                  <c:v>8.8244333706809606</c:v>
                </c:pt>
                <c:pt idx="2702">
                  <c:v>8.8250154321918224</c:v>
                </c:pt>
                <c:pt idx="2703">
                  <c:v>8.8255974937026842</c:v>
                </c:pt>
                <c:pt idx="2704">
                  <c:v>8.8261795552135478</c:v>
                </c:pt>
                <c:pt idx="2705">
                  <c:v>8.8267616167244096</c:v>
                </c:pt>
                <c:pt idx="2706">
                  <c:v>8.8273436782352714</c:v>
                </c:pt>
                <c:pt idx="2707">
                  <c:v>8.8279257397461333</c:v>
                </c:pt>
                <c:pt idx="2708">
                  <c:v>8.8285078012569951</c:v>
                </c:pt>
                <c:pt idx="2709">
                  <c:v>8.8290898627678587</c:v>
                </c:pt>
                <c:pt idx="2710">
                  <c:v>8.8296719242787205</c:v>
                </c:pt>
                <c:pt idx="2711">
                  <c:v>8.8302539857895823</c:v>
                </c:pt>
                <c:pt idx="2712">
                  <c:v>8.8308360473004441</c:v>
                </c:pt>
                <c:pt idx="2713">
                  <c:v>8.831418108811306</c:v>
                </c:pt>
                <c:pt idx="2714">
                  <c:v>8.8320001703221696</c:v>
                </c:pt>
                <c:pt idx="2715">
                  <c:v>8.8325822318330314</c:v>
                </c:pt>
                <c:pt idx="2716">
                  <c:v>8.8331642933438932</c:v>
                </c:pt>
                <c:pt idx="2717">
                  <c:v>8.833746354854755</c:v>
                </c:pt>
                <c:pt idx="2718">
                  <c:v>8.8343284163656168</c:v>
                </c:pt>
                <c:pt idx="2719">
                  <c:v>8.8349104778764804</c:v>
                </c:pt>
                <c:pt idx="2720">
                  <c:v>8.8354925393873422</c:v>
                </c:pt>
                <c:pt idx="2721">
                  <c:v>8.8360746008982041</c:v>
                </c:pt>
                <c:pt idx="2722">
                  <c:v>8.8366566624090659</c:v>
                </c:pt>
                <c:pt idx="2723">
                  <c:v>8.8372387239199277</c:v>
                </c:pt>
                <c:pt idx="2724">
                  <c:v>8.8378207854307913</c:v>
                </c:pt>
                <c:pt idx="2725">
                  <c:v>8.8384028469416531</c:v>
                </c:pt>
                <c:pt idx="2726">
                  <c:v>8.8389849084525149</c:v>
                </c:pt>
                <c:pt idx="2727">
                  <c:v>8.8395669699633768</c:v>
                </c:pt>
                <c:pt idx="2728">
                  <c:v>8.8401490314742386</c:v>
                </c:pt>
                <c:pt idx="2729">
                  <c:v>8.8407310929851022</c:v>
                </c:pt>
                <c:pt idx="2730">
                  <c:v>8.841313154495964</c:v>
                </c:pt>
                <c:pt idx="2731">
                  <c:v>8.8418952160068258</c:v>
                </c:pt>
                <c:pt idx="2732">
                  <c:v>8.8424772775176876</c:v>
                </c:pt>
                <c:pt idx="2733">
                  <c:v>8.8430593390285495</c:v>
                </c:pt>
                <c:pt idx="2734">
                  <c:v>8.8436414005394131</c:v>
                </c:pt>
                <c:pt idx="2735">
                  <c:v>8.8442234620502749</c:v>
                </c:pt>
                <c:pt idx="2736">
                  <c:v>8.8448055235611367</c:v>
                </c:pt>
                <c:pt idx="2737">
                  <c:v>8.8453875850719985</c:v>
                </c:pt>
                <c:pt idx="2738">
                  <c:v>8.8459696465828603</c:v>
                </c:pt>
                <c:pt idx="2739">
                  <c:v>8.8465517080937239</c:v>
                </c:pt>
                <c:pt idx="2740">
                  <c:v>8.8471337696045858</c:v>
                </c:pt>
                <c:pt idx="2741">
                  <c:v>8.8477158311154476</c:v>
                </c:pt>
                <c:pt idx="2742">
                  <c:v>8.8482978926263094</c:v>
                </c:pt>
                <c:pt idx="2743">
                  <c:v>8.8488799541371712</c:v>
                </c:pt>
                <c:pt idx="2744">
                  <c:v>8.8494620156480348</c:v>
                </c:pt>
                <c:pt idx="2745">
                  <c:v>8.8500440771588966</c:v>
                </c:pt>
                <c:pt idx="2746">
                  <c:v>8.8506261386697584</c:v>
                </c:pt>
                <c:pt idx="2747">
                  <c:v>8.8512082001806203</c:v>
                </c:pt>
                <c:pt idx="2748">
                  <c:v>8.8517902616914821</c:v>
                </c:pt>
                <c:pt idx="2749">
                  <c:v>8.8523723232023457</c:v>
                </c:pt>
                <c:pt idx="2750">
                  <c:v>8.8529543847132075</c:v>
                </c:pt>
                <c:pt idx="2751">
                  <c:v>8.8535364462240693</c:v>
                </c:pt>
                <c:pt idx="2752">
                  <c:v>8.8541185077349311</c:v>
                </c:pt>
                <c:pt idx="2753">
                  <c:v>8.854700569245793</c:v>
                </c:pt>
                <c:pt idx="2754">
                  <c:v>8.8552826307566566</c:v>
                </c:pt>
                <c:pt idx="2755">
                  <c:v>8.8558646922675184</c:v>
                </c:pt>
                <c:pt idx="2756">
                  <c:v>8.8564467537783802</c:v>
                </c:pt>
                <c:pt idx="2757">
                  <c:v>8.857028815289242</c:v>
                </c:pt>
                <c:pt idx="2758">
                  <c:v>8.8576108768001038</c:v>
                </c:pt>
                <c:pt idx="2759">
                  <c:v>8.8581929383109674</c:v>
                </c:pt>
                <c:pt idx="2760">
                  <c:v>8.8587749998218293</c:v>
                </c:pt>
                <c:pt idx="2761">
                  <c:v>8.8593570613326911</c:v>
                </c:pt>
                <c:pt idx="2762">
                  <c:v>8.8599391228435529</c:v>
                </c:pt>
                <c:pt idx="2763">
                  <c:v>8.8605211843544147</c:v>
                </c:pt>
                <c:pt idx="2764">
                  <c:v>8.8611032458652783</c:v>
                </c:pt>
                <c:pt idx="2765">
                  <c:v>8.8616853073761401</c:v>
                </c:pt>
                <c:pt idx="2766">
                  <c:v>8.862267368887002</c:v>
                </c:pt>
                <c:pt idx="2767">
                  <c:v>8.8628494303978638</c:v>
                </c:pt>
                <c:pt idx="2768">
                  <c:v>8.8634314919087256</c:v>
                </c:pt>
                <c:pt idx="2769">
                  <c:v>8.8640135534195892</c:v>
                </c:pt>
                <c:pt idx="2770">
                  <c:v>8.864595614930451</c:v>
                </c:pt>
                <c:pt idx="2771">
                  <c:v>8.8651776764413128</c:v>
                </c:pt>
                <c:pt idx="2772">
                  <c:v>8.8657597379521746</c:v>
                </c:pt>
                <c:pt idx="2773">
                  <c:v>8.8663417994630365</c:v>
                </c:pt>
                <c:pt idx="2774">
                  <c:v>8.8669238609739001</c:v>
                </c:pt>
                <c:pt idx="2775">
                  <c:v>8.8675059224847619</c:v>
                </c:pt>
                <c:pt idx="2776">
                  <c:v>8.8680879839956237</c:v>
                </c:pt>
                <c:pt idx="2777">
                  <c:v>8.8686700455064855</c:v>
                </c:pt>
                <c:pt idx="2778">
                  <c:v>8.8692521070173473</c:v>
                </c:pt>
                <c:pt idx="2779">
                  <c:v>8.8698341685282109</c:v>
                </c:pt>
                <c:pt idx="2780">
                  <c:v>8.8704162300390728</c:v>
                </c:pt>
                <c:pt idx="2781">
                  <c:v>8.8709982915499346</c:v>
                </c:pt>
                <c:pt idx="2782">
                  <c:v>8.8715803530607964</c:v>
                </c:pt>
                <c:pt idx="2783">
                  <c:v>8.8721624145716582</c:v>
                </c:pt>
                <c:pt idx="2784">
                  <c:v>8.8727444760825218</c:v>
                </c:pt>
                <c:pt idx="2785">
                  <c:v>8.8733265375933836</c:v>
                </c:pt>
                <c:pt idx="2786">
                  <c:v>8.8739085991042455</c:v>
                </c:pt>
                <c:pt idx="2787">
                  <c:v>8.8744906606151073</c:v>
                </c:pt>
                <c:pt idx="2788">
                  <c:v>8.8750727221259691</c:v>
                </c:pt>
                <c:pt idx="2789">
                  <c:v>8.8756547836368327</c:v>
                </c:pt>
                <c:pt idx="2790">
                  <c:v>8.8762368451476945</c:v>
                </c:pt>
                <c:pt idx="2791">
                  <c:v>8.8768189066585563</c:v>
                </c:pt>
                <c:pt idx="2792">
                  <c:v>8.8774009681694181</c:v>
                </c:pt>
                <c:pt idx="2793">
                  <c:v>8.87798302968028</c:v>
                </c:pt>
                <c:pt idx="2794">
                  <c:v>8.8785650911911436</c:v>
                </c:pt>
                <c:pt idx="2795">
                  <c:v>8.8791471527020054</c:v>
                </c:pt>
                <c:pt idx="2796">
                  <c:v>8.8797292142128672</c:v>
                </c:pt>
                <c:pt idx="2797">
                  <c:v>8.880311275723729</c:v>
                </c:pt>
                <c:pt idx="2798">
                  <c:v>8.8808933372345908</c:v>
                </c:pt>
                <c:pt idx="2799">
                  <c:v>8.8814753987454544</c:v>
                </c:pt>
                <c:pt idx="2800">
                  <c:v>8.8820574602563163</c:v>
                </c:pt>
                <c:pt idx="2801">
                  <c:v>8.8826395217671781</c:v>
                </c:pt>
                <c:pt idx="2802">
                  <c:v>8.8832215832780399</c:v>
                </c:pt>
                <c:pt idx="2803">
                  <c:v>8.8838036447889017</c:v>
                </c:pt>
                <c:pt idx="2804">
                  <c:v>8.8843857062997653</c:v>
                </c:pt>
                <c:pt idx="2805">
                  <c:v>8.8849677678106271</c:v>
                </c:pt>
                <c:pt idx="2806">
                  <c:v>8.885549829321489</c:v>
                </c:pt>
                <c:pt idx="2807">
                  <c:v>8.8861318908323508</c:v>
                </c:pt>
                <c:pt idx="2808">
                  <c:v>8.8867139523432126</c:v>
                </c:pt>
                <c:pt idx="2809">
                  <c:v>8.8872960138540762</c:v>
                </c:pt>
                <c:pt idx="2810">
                  <c:v>8.887878075364938</c:v>
                </c:pt>
                <c:pt idx="2811">
                  <c:v>8.8884601368757998</c:v>
                </c:pt>
                <c:pt idx="2812">
                  <c:v>8.8890421983866617</c:v>
                </c:pt>
                <c:pt idx="2813">
                  <c:v>8.8896242598975235</c:v>
                </c:pt>
                <c:pt idx="2814">
                  <c:v>8.8902063214083871</c:v>
                </c:pt>
                <c:pt idx="2815">
                  <c:v>8.8907883829192489</c:v>
                </c:pt>
                <c:pt idx="2816">
                  <c:v>8.8913704444301107</c:v>
                </c:pt>
                <c:pt idx="2817">
                  <c:v>8.8919525059409725</c:v>
                </c:pt>
                <c:pt idx="2818">
                  <c:v>8.8925345674518343</c:v>
                </c:pt>
                <c:pt idx="2819">
                  <c:v>8.8931166289626979</c:v>
                </c:pt>
                <c:pt idx="2820">
                  <c:v>8.8936986904735598</c:v>
                </c:pt>
                <c:pt idx="2821">
                  <c:v>8.8942807519844216</c:v>
                </c:pt>
                <c:pt idx="2822">
                  <c:v>8.8948628134952834</c:v>
                </c:pt>
                <c:pt idx="2823">
                  <c:v>8.8954448750061452</c:v>
                </c:pt>
                <c:pt idx="2824">
                  <c:v>8.8960269365170088</c:v>
                </c:pt>
                <c:pt idx="2825">
                  <c:v>8.8966089980278706</c:v>
                </c:pt>
                <c:pt idx="2826">
                  <c:v>8.8971910595387325</c:v>
                </c:pt>
                <c:pt idx="2827">
                  <c:v>8.8977731210495943</c:v>
                </c:pt>
                <c:pt idx="2828">
                  <c:v>8.8983551825604561</c:v>
                </c:pt>
                <c:pt idx="2829">
                  <c:v>8.8989372440713197</c:v>
                </c:pt>
                <c:pt idx="2830">
                  <c:v>8.8995193055821815</c:v>
                </c:pt>
                <c:pt idx="2831">
                  <c:v>8.9001013670930433</c:v>
                </c:pt>
                <c:pt idx="2832">
                  <c:v>8.9001013670988645</c:v>
                </c:pt>
                <c:pt idx="2833">
                  <c:v>8.9002177794010375</c:v>
                </c:pt>
                <c:pt idx="2834">
                  <c:v>8.9003341917032106</c:v>
                </c:pt>
                <c:pt idx="2835">
                  <c:v>8.9004506040053837</c:v>
                </c:pt>
                <c:pt idx="2836">
                  <c:v>8.9005670163075568</c:v>
                </c:pt>
                <c:pt idx="2837">
                  <c:v>8.9006834286097298</c:v>
                </c:pt>
                <c:pt idx="2838">
                  <c:v>8.9007998409119029</c:v>
                </c:pt>
                <c:pt idx="2839">
                  <c:v>8.900916253214076</c:v>
                </c:pt>
                <c:pt idx="2840">
                  <c:v>8.9010326655162491</c:v>
                </c:pt>
                <c:pt idx="2841">
                  <c:v>8.9011490778184221</c:v>
                </c:pt>
                <c:pt idx="2842">
                  <c:v>8.9012654901205952</c:v>
                </c:pt>
                <c:pt idx="2843">
                  <c:v>8.9013819024227683</c:v>
                </c:pt>
                <c:pt idx="2844">
                  <c:v>8.9014983147249414</c:v>
                </c:pt>
                <c:pt idx="2845">
                  <c:v>8.9016147270271144</c:v>
                </c:pt>
                <c:pt idx="2846">
                  <c:v>8.9017311393292875</c:v>
                </c:pt>
                <c:pt idx="2847">
                  <c:v>8.9018475516314606</c:v>
                </c:pt>
                <c:pt idx="2848">
                  <c:v>8.9019639639336337</c:v>
                </c:pt>
                <c:pt idx="2849">
                  <c:v>8.9020803762358067</c:v>
                </c:pt>
                <c:pt idx="2850">
                  <c:v>8.9021967885379798</c:v>
                </c:pt>
                <c:pt idx="2851">
                  <c:v>8.9023132008401529</c:v>
                </c:pt>
                <c:pt idx="2852">
                  <c:v>8.9024296131423259</c:v>
                </c:pt>
                <c:pt idx="2853">
                  <c:v>8.902546025444499</c:v>
                </c:pt>
                <c:pt idx="2854">
                  <c:v>8.9026624377466721</c:v>
                </c:pt>
                <c:pt idx="2855">
                  <c:v>8.9027788500488452</c:v>
                </c:pt>
                <c:pt idx="2856">
                  <c:v>8.9028952623510182</c:v>
                </c:pt>
                <c:pt idx="2857">
                  <c:v>8.9030116746531913</c:v>
                </c:pt>
                <c:pt idx="2858">
                  <c:v>8.9031280869553644</c:v>
                </c:pt>
                <c:pt idx="2859">
                  <c:v>8.9032444992575375</c:v>
                </c:pt>
                <c:pt idx="2860">
                  <c:v>8.9033609115597105</c:v>
                </c:pt>
                <c:pt idx="2861">
                  <c:v>8.9034773238618836</c:v>
                </c:pt>
                <c:pt idx="2862">
                  <c:v>8.9035937361640567</c:v>
                </c:pt>
                <c:pt idx="2863">
                  <c:v>8.9037101484662298</c:v>
                </c:pt>
                <c:pt idx="2864">
                  <c:v>8.9038265607684028</c:v>
                </c:pt>
                <c:pt idx="2865">
                  <c:v>8.9039429730705777</c:v>
                </c:pt>
                <c:pt idx="2866">
                  <c:v>8.9040593853727508</c:v>
                </c:pt>
                <c:pt idx="2867">
                  <c:v>8.9041757976749238</c:v>
                </c:pt>
                <c:pt idx="2868">
                  <c:v>8.9042922099770969</c:v>
                </c:pt>
                <c:pt idx="2869">
                  <c:v>8.90440862227927</c:v>
                </c:pt>
                <c:pt idx="2870">
                  <c:v>8.9045250345814431</c:v>
                </c:pt>
                <c:pt idx="2871">
                  <c:v>8.9046414468836161</c:v>
                </c:pt>
                <c:pt idx="2872">
                  <c:v>8.9047578591857892</c:v>
                </c:pt>
                <c:pt idx="2873">
                  <c:v>8.9048742714879623</c:v>
                </c:pt>
                <c:pt idx="2874">
                  <c:v>8.9049906837901354</c:v>
                </c:pt>
                <c:pt idx="2875">
                  <c:v>8.9051070960923084</c:v>
                </c:pt>
                <c:pt idx="2876">
                  <c:v>8.9052235083944815</c:v>
                </c:pt>
                <c:pt idx="2877">
                  <c:v>8.9053399206966546</c:v>
                </c:pt>
                <c:pt idx="2878">
                  <c:v>8.9054563329988277</c:v>
                </c:pt>
                <c:pt idx="2879">
                  <c:v>8.9055727453010007</c:v>
                </c:pt>
                <c:pt idx="2880">
                  <c:v>8.9056891576031738</c:v>
                </c:pt>
                <c:pt idx="2881">
                  <c:v>8.9058055699053469</c:v>
                </c:pt>
                <c:pt idx="2882">
                  <c:v>8.90592198220752</c:v>
                </c:pt>
                <c:pt idx="2883">
                  <c:v>8.906038394509693</c:v>
                </c:pt>
                <c:pt idx="2884">
                  <c:v>8.9061548068118661</c:v>
                </c:pt>
                <c:pt idx="2885">
                  <c:v>8.9062712191140392</c:v>
                </c:pt>
                <c:pt idx="2886">
                  <c:v>8.9063876314162123</c:v>
                </c:pt>
                <c:pt idx="2887">
                  <c:v>8.9065040437183853</c:v>
                </c:pt>
                <c:pt idx="2888">
                  <c:v>8.9066204560205584</c:v>
                </c:pt>
                <c:pt idx="2889">
                  <c:v>8.9067368683227315</c:v>
                </c:pt>
                <c:pt idx="2890">
                  <c:v>8.9068532806249046</c:v>
                </c:pt>
                <c:pt idx="2891">
                  <c:v>8.9069696929270776</c:v>
                </c:pt>
                <c:pt idx="2892">
                  <c:v>8.9070861052292507</c:v>
                </c:pt>
                <c:pt idx="2893">
                  <c:v>8.9072025175314238</c:v>
                </c:pt>
                <c:pt idx="2894">
                  <c:v>8.9073189298335969</c:v>
                </c:pt>
                <c:pt idx="2895">
                  <c:v>8.9074353421357699</c:v>
                </c:pt>
                <c:pt idx="2896">
                  <c:v>8.907551754437943</c:v>
                </c:pt>
                <c:pt idx="2897">
                  <c:v>8.9076681667401161</c:v>
                </c:pt>
                <c:pt idx="2898">
                  <c:v>8.9077845790422892</c:v>
                </c:pt>
                <c:pt idx="2899">
                  <c:v>8.9079009913444622</c:v>
                </c:pt>
                <c:pt idx="2900">
                  <c:v>8.9080174036466353</c:v>
                </c:pt>
                <c:pt idx="2901">
                  <c:v>8.9081338159488084</c:v>
                </c:pt>
                <c:pt idx="2902">
                  <c:v>8.9082502282509815</c:v>
                </c:pt>
                <c:pt idx="2903">
                  <c:v>8.9083666405531545</c:v>
                </c:pt>
                <c:pt idx="2904">
                  <c:v>8.9084830528553276</c:v>
                </c:pt>
                <c:pt idx="2905">
                  <c:v>8.9085994651575007</c:v>
                </c:pt>
                <c:pt idx="2906">
                  <c:v>8.9087158774596737</c:v>
                </c:pt>
                <c:pt idx="2907">
                  <c:v>8.9088322897618468</c:v>
                </c:pt>
                <c:pt idx="2908">
                  <c:v>8.9089487020640199</c:v>
                </c:pt>
                <c:pt idx="2909">
                  <c:v>8.909065114366193</c:v>
                </c:pt>
                <c:pt idx="2910">
                  <c:v>8.909181526668366</c:v>
                </c:pt>
                <c:pt idx="2911">
                  <c:v>8.9092979389705391</c:v>
                </c:pt>
                <c:pt idx="2912">
                  <c:v>8.909414351272714</c:v>
                </c:pt>
                <c:pt idx="2913">
                  <c:v>8.909530763574887</c:v>
                </c:pt>
                <c:pt idx="2914">
                  <c:v>8.9096471758770601</c:v>
                </c:pt>
                <c:pt idx="2915">
                  <c:v>8.9097635881792332</c:v>
                </c:pt>
                <c:pt idx="2916">
                  <c:v>8.9098800004814063</c:v>
                </c:pt>
                <c:pt idx="2917">
                  <c:v>8.9099964127835793</c:v>
                </c:pt>
                <c:pt idx="2918">
                  <c:v>8.9101128250857524</c:v>
                </c:pt>
                <c:pt idx="2919">
                  <c:v>8.9102292373879255</c:v>
                </c:pt>
                <c:pt idx="2920">
                  <c:v>8.9103456496900986</c:v>
                </c:pt>
                <c:pt idx="2921">
                  <c:v>8.9104620619922716</c:v>
                </c:pt>
                <c:pt idx="2922">
                  <c:v>8.9105784742944447</c:v>
                </c:pt>
                <c:pt idx="2923">
                  <c:v>8.9106948865966178</c:v>
                </c:pt>
                <c:pt idx="2924">
                  <c:v>8.9108112988987909</c:v>
                </c:pt>
                <c:pt idx="2925">
                  <c:v>8.9109277112009639</c:v>
                </c:pt>
                <c:pt idx="2926">
                  <c:v>8.911044123503137</c:v>
                </c:pt>
                <c:pt idx="2927">
                  <c:v>8.9111605358053101</c:v>
                </c:pt>
                <c:pt idx="2928">
                  <c:v>8.9112769481074832</c:v>
                </c:pt>
                <c:pt idx="2929">
                  <c:v>8.9113933604096562</c:v>
                </c:pt>
                <c:pt idx="2930">
                  <c:v>8.9115097727118293</c:v>
                </c:pt>
                <c:pt idx="2931">
                  <c:v>8.9116261850140024</c:v>
                </c:pt>
                <c:pt idx="2932">
                  <c:v>8.9117425973161755</c:v>
                </c:pt>
                <c:pt idx="2933">
                  <c:v>8.9118590096183485</c:v>
                </c:pt>
                <c:pt idx="2934">
                  <c:v>8.9119754219205216</c:v>
                </c:pt>
                <c:pt idx="2935">
                  <c:v>8.9120918342226947</c:v>
                </c:pt>
                <c:pt idx="2936">
                  <c:v>8.9122082465248678</c:v>
                </c:pt>
                <c:pt idx="2937">
                  <c:v>8.9123246588270408</c:v>
                </c:pt>
                <c:pt idx="2938">
                  <c:v>8.9124410711292139</c:v>
                </c:pt>
                <c:pt idx="2939">
                  <c:v>8.912557483431387</c:v>
                </c:pt>
                <c:pt idx="2940">
                  <c:v>8.9126738957335601</c:v>
                </c:pt>
                <c:pt idx="2941">
                  <c:v>8.9127903080357331</c:v>
                </c:pt>
                <c:pt idx="2942">
                  <c:v>8.9129067203379062</c:v>
                </c:pt>
                <c:pt idx="2943">
                  <c:v>8.9130231326400793</c:v>
                </c:pt>
                <c:pt idx="2944">
                  <c:v>8.9131395449422524</c:v>
                </c:pt>
                <c:pt idx="2945">
                  <c:v>8.9132559572444254</c:v>
                </c:pt>
                <c:pt idx="2946">
                  <c:v>8.9133723695465985</c:v>
                </c:pt>
                <c:pt idx="2947">
                  <c:v>8.9134887818487716</c:v>
                </c:pt>
                <c:pt idx="2948">
                  <c:v>8.9136051941509447</c:v>
                </c:pt>
                <c:pt idx="2949">
                  <c:v>8.9137216064531177</c:v>
                </c:pt>
                <c:pt idx="2950">
                  <c:v>8.9138380187552908</c:v>
                </c:pt>
                <c:pt idx="2951">
                  <c:v>8.9139544310574639</c:v>
                </c:pt>
                <c:pt idx="2952">
                  <c:v>8.914070843359637</c:v>
                </c:pt>
                <c:pt idx="2953">
                  <c:v>8.91418725566181</c:v>
                </c:pt>
                <c:pt idx="2954">
                  <c:v>8.9143036679639831</c:v>
                </c:pt>
                <c:pt idx="2955">
                  <c:v>8.9144200802661562</c:v>
                </c:pt>
                <c:pt idx="2956">
                  <c:v>8.9145364925683293</c:v>
                </c:pt>
                <c:pt idx="2957">
                  <c:v>8.9146529048705023</c:v>
                </c:pt>
                <c:pt idx="2958">
                  <c:v>8.9147693171726772</c:v>
                </c:pt>
                <c:pt idx="2959">
                  <c:v>8.9148857294748503</c:v>
                </c:pt>
                <c:pt idx="2960">
                  <c:v>8.9150021417770233</c:v>
                </c:pt>
                <c:pt idx="2961">
                  <c:v>8.9151185540791964</c:v>
                </c:pt>
                <c:pt idx="2962">
                  <c:v>8.9152349663813695</c:v>
                </c:pt>
                <c:pt idx="2963">
                  <c:v>8.9153513786835425</c:v>
                </c:pt>
                <c:pt idx="2964">
                  <c:v>8.9154677909857156</c:v>
                </c:pt>
                <c:pt idx="2965">
                  <c:v>8.9155842032878887</c:v>
                </c:pt>
                <c:pt idx="2966">
                  <c:v>8.9157006155900618</c:v>
                </c:pt>
                <c:pt idx="2967">
                  <c:v>8.9158170278922348</c:v>
                </c:pt>
                <c:pt idx="2968">
                  <c:v>8.9159334401944079</c:v>
                </c:pt>
                <c:pt idx="2969">
                  <c:v>8.916049852496581</c:v>
                </c:pt>
                <c:pt idx="2970">
                  <c:v>8.9161662647987541</c:v>
                </c:pt>
                <c:pt idx="2971">
                  <c:v>8.9162826771009271</c:v>
                </c:pt>
                <c:pt idx="2972">
                  <c:v>8.9163990894031002</c:v>
                </c:pt>
                <c:pt idx="2973">
                  <c:v>8.9165155017052733</c:v>
                </c:pt>
                <c:pt idx="2974">
                  <c:v>8.9166319140074464</c:v>
                </c:pt>
                <c:pt idx="2975">
                  <c:v>8.9167483263096194</c:v>
                </c:pt>
                <c:pt idx="2976">
                  <c:v>8.9168647386117925</c:v>
                </c:pt>
                <c:pt idx="2977">
                  <c:v>8.9169811509139656</c:v>
                </c:pt>
                <c:pt idx="2978">
                  <c:v>8.9170975632161387</c:v>
                </c:pt>
                <c:pt idx="2979">
                  <c:v>8.9172139755183117</c:v>
                </c:pt>
                <c:pt idx="2980">
                  <c:v>8.9173303878204848</c:v>
                </c:pt>
                <c:pt idx="2981">
                  <c:v>8.9174468001226579</c:v>
                </c:pt>
                <c:pt idx="2982">
                  <c:v>8.917563212424831</c:v>
                </c:pt>
                <c:pt idx="2983">
                  <c:v>8.917679624727004</c:v>
                </c:pt>
                <c:pt idx="2984">
                  <c:v>8.9177960370291771</c:v>
                </c:pt>
                <c:pt idx="2985">
                  <c:v>8.9179124493313502</c:v>
                </c:pt>
                <c:pt idx="2986">
                  <c:v>8.9180288616335233</c:v>
                </c:pt>
                <c:pt idx="2987">
                  <c:v>8.9181452739356963</c:v>
                </c:pt>
                <c:pt idx="2988">
                  <c:v>8.9182616862378694</c:v>
                </c:pt>
                <c:pt idx="2989">
                  <c:v>8.9183780985400425</c:v>
                </c:pt>
                <c:pt idx="2990">
                  <c:v>8.9184945108422156</c:v>
                </c:pt>
                <c:pt idx="2991">
                  <c:v>8.9186109231443886</c:v>
                </c:pt>
                <c:pt idx="2992">
                  <c:v>8.9187273354465617</c:v>
                </c:pt>
                <c:pt idx="2993">
                  <c:v>8.9188437477487348</c:v>
                </c:pt>
                <c:pt idx="2994">
                  <c:v>8.9189601600509079</c:v>
                </c:pt>
                <c:pt idx="2995">
                  <c:v>8.9190765723530809</c:v>
                </c:pt>
                <c:pt idx="2996">
                  <c:v>8.919192984655254</c:v>
                </c:pt>
                <c:pt idx="2997">
                  <c:v>8.9193093969574271</c:v>
                </c:pt>
                <c:pt idx="2998">
                  <c:v>8.9194258092596002</c:v>
                </c:pt>
                <c:pt idx="2999">
                  <c:v>8.9195422215617732</c:v>
                </c:pt>
                <c:pt idx="3000">
                  <c:v>8.9196586338639463</c:v>
                </c:pt>
                <c:pt idx="3001">
                  <c:v>8.9197750461661194</c:v>
                </c:pt>
                <c:pt idx="3002">
                  <c:v>8.9198914584682925</c:v>
                </c:pt>
                <c:pt idx="3003">
                  <c:v>8.9200078707704655</c:v>
                </c:pt>
                <c:pt idx="3004">
                  <c:v>8.9201242830726386</c:v>
                </c:pt>
                <c:pt idx="3005">
                  <c:v>8.9202406953748135</c:v>
                </c:pt>
                <c:pt idx="3006">
                  <c:v>8.9203571076769865</c:v>
                </c:pt>
                <c:pt idx="3007">
                  <c:v>8.9204735199791596</c:v>
                </c:pt>
                <c:pt idx="3008">
                  <c:v>8.9205899322813327</c:v>
                </c:pt>
                <c:pt idx="3009">
                  <c:v>8.9207063445835058</c:v>
                </c:pt>
                <c:pt idx="3010">
                  <c:v>8.9208227568856788</c:v>
                </c:pt>
                <c:pt idx="3011">
                  <c:v>8.9209391691878519</c:v>
                </c:pt>
                <c:pt idx="3012">
                  <c:v>8.921055581490025</c:v>
                </c:pt>
                <c:pt idx="3013">
                  <c:v>8.9211719937921981</c:v>
                </c:pt>
                <c:pt idx="3014">
                  <c:v>8.9212884060943711</c:v>
                </c:pt>
                <c:pt idx="3015">
                  <c:v>8.9214048183965442</c:v>
                </c:pt>
                <c:pt idx="3016">
                  <c:v>8.9215212306987173</c:v>
                </c:pt>
                <c:pt idx="3017">
                  <c:v>8.9216376430008903</c:v>
                </c:pt>
                <c:pt idx="3018">
                  <c:v>8.9217540553030634</c:v>
                </c:pt>
                <c:pt idx="3019">
                  <c:v>8.9218704676052365</c:v>
                </c:pt>
                <c:pt idx="3020">
                  <c:v>8.9219868799074096</c:v>
                </c:pt>
                <c:pt idx="3021">
                  <c:v>8.9221032922095826</c:v>
                </c:pt>
                <c:pt idx="3022">
                  <c:v>8.9222197045117557</c:v>
                </c:pt>
                <c:pt idx="3023">
                  <c:v>8.9223361168139288</c:v>
                </c:pt>
                <c:pt idx="3024">
                  <c:v>8.9224525291161019</c:v>
                </c:pt>
                <c:pt idx="3025">
                  <c:v>8.9225689414182749</c:v>
                </c:pt>
                <c:pt idx="3026">
                  <c:v>8.922685353720448</c:v>
                </c:pt>
                <c:pt idx="3027">
                  <c:v>8.9228017660226211</c:v>
                </c:pt>
                <c:pt idx="3028">
                  <c:v>8.9229181783247942</c:v>
                </c:pt>
                <c:pt idx="3029">
                  <c:v>8.9230345906269672</c:v>
                </c:pt>
                <c:pt idx="3030">
                  <c:v>8.9231510029291403</c:v>
                </c:pt>
                <c:pt idx="3031">
                  <c:v>8.9232674152313134</c:v>
                </c:pt>
                <c:pt idx="3032">
                  <c:v>8.9233838275334865</c:v>
                </c:pt>
                <c:pt idx="3033">
                  <c:v>8.9235002398356595</c:v>
                </c:pt>
                <c:pt idx="3034">
                  <c:v>8.9236166521378326</c:v>
                </c:pt>
                <c:pt idx="3035">
                  <c:v>8.9237330644400057</c:v>
                </c:pt>
                <c:pt idx="3036">
                  <c:v>8.9238494767421788</c:v>
                </c:pt>
                <c:pt idx="3037">
                  <c:v>8.9239658890443518</c:v>
                </c:pt>
                <c:pt idx="3038">
                  <c:v>8.9240823013465249</c:v>
                </c:pt>
                <c:pt idx="3039">
                  <c:v>8.924198713648698</c:v>
                </c:pt>
                <c:pt idx="3040">
                  <c:v>8.9243151259508711</c:v>
                </c:pt>
                <c:pt idx="3041">
                  <c:v>8.9244315382530441</c:v>
                </c:pt>
                <c:pt idx="3042">
                  <c:v>8.9245479505552172</c:v>
                </c:pt>
                <c:pt idx="3043">
                  <c:v>8.9246643628573903</c:v>
                </c:pt>
                <c:pt idx="3044">
                  <c:v>8.9247807751595634</c:v>
                </c:pt>
                <c:pt idx="3045">
                  <c:v>8.9248971874617364</c:v>
                </c:pt>
                <c:pt idx="3046">
                  <c:v>8.9250135997639095</c:v>
                </c:pt>
                <c:pt idx="3047">
                  <c:v>8.9251300120660826</c:v>
                </c:pt>
                <c:pt idx="3048">
                  <c:v>8.9252464243682557</c:v>
                </c:pt>
                <c:pt idx="3049">
                  <c:v>8.9253628366704287</c:v>
                </c:pt>
                <c:pt idx="3050">
                  <c:v>8.9254792489726018</c:v>
                </c:pt>
                <c:pt idx="3051">
                  <c:v>8.9255956612747749</c:v>
                </c:pt>
                <c:pt idx="3052">
                  <c:v>8.9257120735769497</c:v>
                </c:pt>
                <c:pt idx="3053">
                  <c:v>8.9258284858791228</c:v>
                </c:pt>
                <c:pt idx="3054">
                  <c:v>8.9259448981812959</c:v>
                </c:pt>
                <c:pt idx="3055">
                  <c:v>8.926061310483469</c:v>
                </c:pt>
                <c:pt idx="3056">
                  <c:v>8.926177722785642</c:v>
                </c:pt>
                <c:pt idx="3057">
                  <c:v>8.9262941350878151</c:v>
                </c:pt>
                <c:pt idx="3058">
                  <c:v>8.9264105473899882</c:v>
                </c:pt>
                <c:pt idx="3059">
                  <c:v>8.9265269596921613</c:v>
                </c:pt>
                <c:pt idx="3060">
                  <c:v>8.9266433719943343</c:v>
                </c:pt>
                <c:pt idx="3061">
                  <c:v>8.9267597842965074</c:v>
                </c:pt>
                <c:pt idx="3062">
                  <c:v>8.9268761965986805</c:v>
                </c:pt>
                <c:pt idx="3063">
                  <c:v>8.9269926089008536</c:v>
                </c:pt>
                <c:pt idx="3064">
                  <c:v>8.9271090212030266</c:v>
                </c:pt>
                <c:pt idx="3065">
                  <c:v>8.9272254335051997</c:v>
                </c:pt>
                <c:pt idx="3066">
                  <c:v>8.9273418458073728</c:v>
                </c:pt>
                <c:pt idx="3067">
                  <c:v>8.9274582581095459</c:v>
                </c:pt>
                <c:pt idx="3068">
                  <c:v>8.9275746704117189</c:v>
                </c:pt>
                <c:pt idx="3069">
                  <c:v>8.927691082713892</c:v>
                </c:pt>
                <c:pt idx="3070">
                  <c:v>8.9278074950160651</c:v>
                </c:pt>
                <c:pt idx="3071">
                  <c:v>8.9279239073182382</c:v>
                </c:pt>
                <c:pt idx="3072">
                  <c:v>8.9280403196204112</c:v>
                </c:pt>
                <c:pt idx="3073">
                  <c:v>8.9281567319225843</c:v>
                </c:pt>
                <c:pt idx="3074">
                  <c:v>8.9282731442247574</c:v>
                </c:pt>
                <c:pt idx="3075">
                  <c:v>8.9283895565269304</c:v>
                </c:pt>
                <c:pt idx="3076">
                  <c:v>8.9285059688291035</c:v>
                </c:pt>
                <c:pt idx="3077">
                  <c:v>8.9286223811312766</c:v>
                </c:pt>
                <c:pt idx="3078">
                  <c:v>8.9287387934334497</c:v>
                </c:pt>
                <c:pt idx="3079">
                  <c:v>8.9288552057356227</c:v>
                </c:pt>
                <c:pt idx="3080">
                  <c:v>8.9289716180377958</c:v>
                </c:pt>
                <c:pt idx="3081">
                  <c:v>8.9290880303399689</c:v>
                </c:pt>
                <c:pt idx="3082">
                  <c:v>8.929204442642142</c:v>
                </c:pt>
                <c:pt idx="3083">
                  <c:v>8.929320854944315</c:v>
                </c:pt>
                <c:pt idx="3084">
                  <c:v>8.9294372672464881</c:v>
                </c:pt>
                <c:pt idx="3085">
                  <c:v>8.9295536795486612</c:v>
                </c:pt>
                <c:pt idx="3086">
                  <c:v>8.9296700918508343</c:v>
                </c:pt>
                <c:pt idx="3087">
                  <c:v>8.9297865041530073</c:v>
                </c:pt>
                <c:pt idx="3088">
                  <c:v>8.9299029164551804</c:v>
                </c:pt>
                <c:pt idx="3089">
                  <c:v>8.9300193287573535</c:v>
                </c:pt>
                <c:pt idx="3090">
                  <c:v>8.9301357410595266</c:v>
                </c:pt>
                <c:pt idx="3091">
                  <c:v>8.9302521533616996</c:v>
                </c:pt>
                <c:pt idx="3092">
                  <c:v>8.9303685656638727</c:v>
                </c:pt>
                <c:pt idx="3093">
                  <c:v>8.9304849779660458</c:v>
                </c:pt>
                <c:pt idx="3094">
                  <c:v>8.9306013902682189</c:v>
                </c:pt>
                <c:pt idx="3095">
                  <c:v>8.9307178025703919</c:v>
                </c:pt>
                <c:pt idx="3096">
                  <c:v>8.930834214872565</c:v>
                </c:pt>
                <c:pt idx="3097">
                  <c:v>8.9309506271747381</c:v>
                </c:pt>
                <c:pt idx="3098">
                  <c:v>8.9310670394769129</c:v>
                </c:pt>
                <c:pt idx="3099">
                  <c:v>8.931183451779086</c:v>
                </c:pt>
                <c:pt idx="3100">
                  <c:v>8.9312998640812591</c:v>
                </c:pt>
                <c:pt idx="3101">
                  <c:v>8.9314162763834322</c:v>
                </c:pt>
                <c:pt idx="3102">
                  <c:v>8.9315326886856052</c:v>
                </c:pt>
                <c:pt idx="3103">
                  <c:v>8.9316491009877783</c:v>
                </c:pt>
                <c:pt idx="3104">
                  <c:v>8.9317655132899514</c:v>
                </c:pt>
                <c:pt idx="3105">
                  <c:v>8.9318819255921245</c:v>
                </c:pt>
                <c:pt idx="3106">
                  <c:v>8.9319983378942975</c:v>
                </c:pt>
                <c:pt idx="3107">
                  <c:v>8.9321147501964706</c:v>
                </c:pt>
                <c:pt idx="3108">
                  <c:v>8.9322311624986437</c:v>
                </c:pt>
                <c:pt idx="3109">
                  <c:v>8.9323475748008168</c:v>
                </c:pt>
                <c:pt idx="3110">
                  <c:v>8.9324639871029898</c:v>
                </c:pt>
                <c:pt idx="3111">
                  <c:v>8.9325803994051629</c:v>
                </c:pt>
                <c:pt idx="3112">
                  <c:v>8.932696811707336</c:v>
                </c:pt>
                <c:pt idx="3113">
                  <c:v>8.9328132240095091</c:v>
                </c:pt>
                <c:pt idx="3114">
                  <c:v>8.9329296363116821</c:v>
                </c:pt>
                <c:pt idx="3115">
                  <c:v>8.9330460486138552</c:v>
                </c:pt>
                <c:pt idx="3116">
                  <c:v>8.9331624609160283</c:v>
                </c:pt>
                <c:pt idx="3117">
                  <c:v>8.9332788732182014</c:v>
                </c:pt>
                <c:pt idx="3118">
                  <c:v>8.9333952855203744</c:v>
                </c:pt>
                <c:pt idx="3119">
                  <c:v>8.9335116978225475</c:v>
                </c:pt>
                <c:pt idx="3120">
                  <c:v>8.9336281101247206</c:v>
                </c:pt>
                <c:pt idx="3121">
                  <c:v>8.9337445224268937</c:v>
                </c:pt>
                <c:pt idx="3122">
                  <c:v>8.9338609347290667</c:v>
                </c:pt>
                <c:pt idx="3123">
                  <c:v>8.9339773470312398</c:v>
                </c:pt>
                <c:pt idx="3124">
                  <c:v>8.9340937593334129</c:v>
                </c:pt>
                <c:pt idx="3125">
                  <c:v>8.934210171635586</c:v>
                </c:pt>
                <c:pt idx="3126">
                  <c:v>8.934326583937759</c:v>
                </c:pt>
                <c:pt idx="3127">
                  <c:v>8.9344429962399321</c:v>
                </c:pt>
                <c:pt idx="3128">
                  <c:v>8.9345594085421052</c:v>
                </c:pt>
                <c:pt idx="3129">
                  <c:v>8.9346758208442782</c:v>
                </c:pt>
                <c:pt idx="3130">
                  <c:v>8.9347922331464513</c:v>
                </c:pt>
                <c:pt idx="3131">
                  <c:v>8.9349086454486244</c:v>
                </c:pt>
                <c:pt idx="3132">
                  <c:v>8.9350250577507975</c:v>
                </c:pt>
                <c:pt idx="3133">
                  <c:v>8.9351414700529705</c:v>
                </c:pt>
                <c:pt idx="3134">
                  <c:v>8.9352578823551436</c:v>
                </c:pt>
                <c:pt idx="3135">
                  <c:v>8.9353742946573167</c:v>
                </c:pt>
                <c:pt idx="3136">
                  <c:v>8.9354907069594898</c:v>
                </c:pt>
                <c:pt idx="3137">
                  <c:v>8.9356071192616628</c:v>
                </c:pt>
                <c:pt idx="3138">
                  <c:v>8.9357235315638359</c:v>
                </c:pt>
                <c:pt idx="3139">
                  <c:v>8.935839943866009</c:v>
                </c:pt>
                <c:pt idx="3140">
                  <c:v>8.9359563561681821</c:v>
                </c:pt>
                <c:pt idx="3141">
                  <c:v>8.9360727684703551</c:v>
                </c:pt>
                <c:pt idx="3142">
                  <c:v>8.9361891807725282</c:v>
                </c:pt>
                <c:pt idx="3143">
                  <c:v>8.9363055930747013</c:v>
                </c:pt>
                <c:pt idx="3144">
                  <c:v>8.9364220053768744</c:v>
                </c:pt>
                <c:pt idx="3145">
                  <c:v>8.9365384176790492</c:v>
                </c:pt>
                <c:pt idx="3146">
                  <c:v>8.9366548299812223</c:v>
                </c:pt>
                <c:pt idx="3147">
                  <c:v>8.9367712422833954</c:v>
                </c:pt>
                <c:pt idx="3148">
                  <c:v>8.9368876545855684</c:v>
                </c:pt>
                <c:pt idx="3149">
                  <c:v>8.9370040668877415</c:v>
                </c:pt>
                <c:pt idx="3150">
                  <c:v>8.9371204791899146</c:v>
                </c:pt>
                <c:pt idx="3151">
                  <c:v>8.9372368914920877</c:v>
                </c:pt>
                <c:pt idx="3152">
                  <c:v>8.9373533037942607</c:v>
                </c:pt>
                <c:pt idx="3153">
                  <c:v>8.9374697160964338</c:v>
                </c:pt>
                <c:pt idx="3154">
                  <c:v>8.9375861283986069</c:v>
                </c:pt>
                <c:pt idx="3155">
                  <c:v>8.93770254070078</c:v>
                </c:pt>
                <c:pt idx="3156">
                  <c:v>8.937818953002953</c:v>
                </c:pt>
                <c:pt idx="3157">
                  <c:v>8.9379353653051261</c:v>
                </c:pt>
                <c:pt idx="3158">
                  <c:v>8.9380517776072992</c:v>
                </c:pt>
                <c:pt idx="3159">
                  <c:v>8.9381681899094723</c:v>
                </c:pt>
                <c:pt idx="3160">
                  <c:v>8.9382846022116453</c:v>
                </c:pt>
                <c:pt idx="3161">
                  <c:v>8.9384010145138184</c:v>
                </c:pt>
                <c:pt idx="3162">
                  <c:v>8.9385174268159915</c:v>
                </c:pt>
                <c:pt idx="3163">
                  <c:v>8.9386338391181646</c:v>
                </c:pt>
                <c:pt idx="3164">
                  <c:v>8.9387502514203376</c:v>
                </c:pt>
                <c:pt idx="3165">
                  <c:v>8.9388666637225107</c:v>
                </c:pt>
                <c:pt idx="3166">
                  <c:v>8.9389830760246838</c:v>
                </c:pt>
                <c:pt idx="3167">
                  <c:v>8.9390994883268569</c:v>
                </c:pt>
                <c:pt idx="3168">
                  <c:v>8.9392159006290299</c:v>
                </c:pt>
                <c:pt idx="3169">
                  <c:v>8.939332312931203</c:v>
                </c:pt>
                <c:pt idx="3170">
                  <c:v>8.9394487252333761</c:v>
                </c:pt>
                <c:pt idx="3171">
                  <c:v>8.9395651375355492</c:v>
                </c:pt>
                <c:pt idx="3172">
                  <c:v>8.9396815498377222</c:v>
                </c:pt>
                <c:pt idx="3173">
                  <c:v>8.9397979621398953</c:v>
                </c:pt>
                <c:pt idx="3174">
                  <c:v>8.9399143744420684</c:v>
                </c:pt>
                <c:pt idx="3175">
                  <c:v>8.9400307867442415</c:v>
                </c:pt>
                <c:pt idx="3176">
                  <c:v>8.9401471990464145</c:v>
                </c:pt>
                <c:pt idx="3177">
                  <c:v>8.9402636113485876</c:v>
                </c:pt>
                <c:pt idx="3178">
                  <c:v>8.9403800236507607</c:v>
                </c:pt>
                <c:pt idx="3179">
                  <c:v>8.9404964359529338</c:v>
                </c:pt>
                <c:pt idx="3180">
                  <c:v>8.9406128482551068</c:v>
                </c:pt>
                <c:pt idx="3181">
                  <c:v>8.9407292605572799</c:v>
                </c:pt>
                <c:pt idx="3182">
                  <c:v>8.940845672859453</c:v>
                </c:pt>
                <c:pt idx="3183">
                  <c:v>8.940962085161626</c:v>
                </c:pt>
                <c:pt idx="3184">
                  <c:v>8.9410784974637991</c:v>
                </c:pt>
                <c:pt idx="3185">
                  <c:v>8.9411949097659722</c:v>
                </c:pt>
                <c:pt idx="3186">
                  <c:v>8.9413113220681453</c:v>
                </c:pt>
                <c:pt idx="3187">
                  <c:v>8.9414277343703183</c:v>
                </c:pt>
                <c:pt idx="3188">
                  <c:v>8.9415441466724914</c:v>
                </c:pt>
                <c:pt idx="3189">
                  <c:v>8.9416605589746645</c:v>
                </c:pt>
                <c:pt idx="3190">
                  <c:v>8.9417769712768376</c:v>
                </c:pt>
                <c:pt idx="3191">
                  <c:v>8.9418933835790106</c:v>
                </c:pt>
                <c:pt idx="3192">
                  <c:v>8.9420097958811855</c:v>
                </c:pt>
                <c:pt idx="3193">
                  <c:v>8.9421262081833586</c:v>
                </c:pt>
                <c:pt idx="3194">
                  <c:v>8.9422426204855316</c:v>
                </c:pt>
                <c:pt idx="3195">
                  <c:v>8.9423590327877047</c:v>
                </c:pt>
                <c:pt idx="3196">
                  <c:v>8.9424754450898778</c:v>
                </c:pt>
                <c:pt idx="3197">
                  <c:v>8.9425918573920509</c:v>
                </c:pt>
                <c:pt idx="3198">
                  <c:v>8.9427082696942239</c:v>
                </c:pt>
                <c:pt idx="3199">
                  <c:v>8.942824681996397</c:v>
                </c:pt>
                <c:pt idx="3200">
                  <c:v>8.9429410942985701</c:v>
                </c:pt>
                <c:pt idx="3201">
                  <c:v>8.9430575066007432</c:v>
                </c:pt>
                <c:pt idx="3202">
                  <c:v>8.9431739189029162</c:v>
                </c:pt>
                <c:pt idx="3203">
                  <c:v>8.9432903312050893</c:v>
                </c:pt>
                <c:pt idx="3204">
                  <c:v>8.9434067435072624</c:v>
                </c:pt>
                <c:pt idx="3205">
                  <c:v>8.9435231558094355</c:v>
                </c:pt>
                <c:pt idx="3206">
                  <c:v>8.9436395681116085</c:v>
                </c:pt>
                <c:pt idx="3207">
                  <c:v>8.9437559804137816</c:v>
                </c:pt>
                <c:pt idx="3208">
                  <c:v>8.9438723927159547</c:v>
                </c:pt>
                <c:pt idx="3209">
                  <c:v>8.9439888050181278</c:v>
                </c:pt>
                <c:pt idx="3210">
                  <c:v>8.9441052173203008</c:v>
                </c:pt>
                <c:pt idx="3211">
                  <c:v>8.9442216296224739</c:v>
                </c:pt>
                <c:pt idx="3212">
                  <c:v>8.944338041924647</c:v>
                </c:pt>
                <c:pt idx="3213">
                  <c:v>8.9444544542268201</c:v>
                </c:pt>
                <c:pt idx="3214">
                  <c:v>8.9445708665289931</c:v>
                </c:pt>
                <c:pt idx="3215">
                  <c:v>8.9446872788311662</c:v>
                </c:pt>
                <c:pt idx="3216">
                  <c:v>8.9448036911333393</c:v>
                </c:pt>
                <c:pt idx="3217">
                  <c:v>8.9449201034355124</c:v>
                </c:pt>
                <c:pt idx="3218">
                  <c:v>8.9450365157376854</c:v>
                </c:pt>
                <c:pt idx="3219">
                  <c:v>8.9451529280398585</c:v>
                </c:pt>
                <c:pt idx="3220">
                  <c:v>8.9452693403420316</c:v>
                </c:pt>
                <c:pt idx="3221">
                  <c:v>8.9453857526442047</c:v>
                </c:pt>
                <c:pt idx="3222">
                  <c:v>8.9455021649463777</c:v>
                </c:pt>
                <c:pt idx="3223">
                  <c:v>8.9456185772485508</c:v>
                </c:pt>
                <c:pt idx="3224">
                  <c:v>8.9457349895507239</c:v>
                </c:pt>
                <c:pt idx="3225">
                  <c:v>8.945851401852897</c:v>
                </c:pt>
                <c:pt idx="3226">
                  <c:v>8.94596781415507</c:v>
                </c:pt>
                <c:pt idx="3227">
                  <c:v>8.9460842264572431</c:v>
                </c:pt>
                <c:pt idx="3228">
                  <c:v>8.9462006387594162</c:v>
                </c:pt>
                <c:pt idx="3229">
                  <c:v>8.9463170510615893</c:v>
                </c:pt>
                <c:pt idx="3230">
                  <c:v>8.9464334633637623</c:v>
                </c:pt>
                <c:pt idx="3231">
                  <c:v>8.9465498756659354</c:v>
                </c:pt>
                <c:pt idx="3232">
                  <c:v>8.9466662879681085</c:v>
                </c:pt>
                <c:pt idx="3233">
                  <c:v>8.9467827002702816</c:v>
                </c:pt>
                <c:pt idx="3234">
                  <c:v>8.9468991125724546</c:v>
                </c:pt>
                <c:pt idx="3235">
                  <c:v>8.9470155248746277</c:v>
                </c:pt>
                <c:pt idx="3236">
                  <c:v>8.9471319371768008</c:v>
                </c:pt>
                <c:pt idx="3237">
                  <c:v>8.9472483494789739</c:v>
                </c:pt>
                <c:pt idx="3238">
                  <c:v>8.9473647617811487</c:v>
                </c:pt>
                <c:pt idx="3239">
                  <c:v>8.9474811740833218</c:v>
                </c:pt>
                <c:pt idx="3240">
                  <c:v>8.9475975863854948</c:v>
                </c:pt>
                <c:pt idx="3241">
                  <c:v>8.9477139986876679</c:v>
                </c:pt>
                <c:pt idx="3242">
                  <c:v>8.947830410989841</c:v>
                </c:pt>
                <c:pt idx="3243">
                  <c:v>8.9479468232920141</c:v>
                </c:pt>
                <c:pt idx="3244">
                  <c:v>8.9480632355941871</c:v>
                </c:pt>
                <c:pt idx="3245">
                  <c:v>8.9481796478963602</c:v>
                </c:pt>
                <c:pt idx="3246">
                  <c:v>8.9482960601985333</c:v>
                </c:pt>
                <c:pt idx="3247">
                  <c:v>8.9484124725007064</c:v>
                </c:pt>
                <c:pt idx="3248">
                  <c:v>8.9485288848028794</c:v>
                </c:pt>
                <c:pt idx="3249">
                  <c:v>8.9486452971050525</c:v>
                </c:pt>
                <c:pt idx="3250">
                  <c:v>8.9487617094072256</c:v>
                </c:pt>
                <c:pt idx="3251">
                  <c:v>8.9488781217093987</c:v>
                </c:pt>
                <c:pt idx="3252">
                  <c:v>8.9489945340115717</c:v>
                </c:pt>
                <c:pt idx="3253">
                  <c:v>8.9491109463137448</c:v>
                </c:pt>
                <c:pt idx="3254">
                  <c:v>8.9492273586159179</c:v>
                </c:pt>
                <c:pt idx="3255">
                  <c:v>8.949343770918091</c:v>
                </c:pt>
                <c:pt idx="3256">
                  <c:v>8.949460183220264</c:v>
                </c:pt>
                <c:pt idx="3257">
                  <c:v>8.9495765955224371</c:v>
                </c:pt>
                <c:pt idx="3258">
                  <c:v>8.9496930078246102</c:v>
                </c:pt>
                <c:pt idx="3259">
                  <c:v>8.9498094201267833</c:v>
                </c:pt>
                <c:pt idx="3260">
                  <c:v>8.9499258324289563</c:v>
                </c:pt>
                <c:pt idx="3261">
                  <c:v>8.9500422447311294</c:v>
                </c:pt>
                <c:pt idx="3262">
                  <c:v>8.9501586570333025</c:v>
                </c:pt>
                <c:pt idx="3263">
                  <c:v>8.9502750693354756</c:v>
                </c:pt>
                <c:pt idx="3264">
                  <c:v>8.9503914816376486</c:v>
                </c:pt>
                <c:pt idx="3265">
                  <c:v>8.9505078939398217</c:v>
                </c:pt>
                <c:pt idx="3266">
                  <c:v>8.9506243062419948</c:v>
                </c:pt>
                <c:pt idx="3267">
                  <c:v>8.9507407185441679</c:v>
                </c:pt>
                <c:pt idx="3268">
                  <c:v>8.9508571308463409</c:v>
                </c:pt>
                <c:pt idx="3269">
                  <c:v>8.950973543148514</c:v>
                </c:pt>
                <c:pt idx="3270">
                  <c:v>8.9510899554506871</c:v>
                </c:pt>
                <c:pt idx="3271">
                  <c:v>8.9512063677528602</c:v>
                </c:pt>
                <c:pt idx="3272">
                  <c:v>8.9513227800550332</c:v>
                </c:pt>
                <c:pt idx="3273">
                  <c:v>8.9514391923572063</c:v>
                </c:pt>
                <c:pt idx="3274">
                  <c:v>8.9515556046593794</c:v>
                </c:pt>
                <c:pt idx="3275">
                  <c:v>8.9516720169615525</c:v>
                </c:pt>
                <c:pt idx="3276">
                  <c:v>8.9517884292637255</c:v>
                </c:pt>
                <c:pt idx="3277">
                  <c:v>8.9519048415658986</c:v>
                </c:pt>
                <c:pt idx="3278">
                  <c:v>8.9520212538680717</c:v>
                </c:pt>
                <c:pt idx="3279">
                  <c:v>8.9521376661702448</c:v>
                </c:pt>
                <c:pt idx="3280">
                  <c:v>8.9522540784724178</c:v>
                </c:pt>
                <c:pt idx="3281">
                  <c:v>8.9523704907745909</c:v>
                </c:pt>
                <c:pt idx="3282">
                  <c:v>8.952486903076764</c:v>
                </c:pt>
                <c:pt idx="3283">
                  <c:v>8.9526033153789371</c:v>
                </c:pt>
                <c:pt idx="3284">
                  <c:v>8.9527197276811101</c:v>
                </c:pt>
                <c:pt idx="3285">
                  <c:v>8.952836139983285</c:v>
                </c:pt>
                <c:pt idx="3286">
                  <c:v>8.9529525522854581</c:v>
                </c:pt>
                <c:pt idx="3287">
                  <c:v>8.9530689645876311</c:v>
                </c:pt>
                <c:pt idx="3288">
                  <c:v>8.9531853768898042</c:v>
                </c:pt>
                <c:pt idx="3289">
                  <c:v>8.9533017891919773</c:v>
                </c:pt>
                <c:pt idx="3290">
                  <c:v>8.9534182014941504</c:v>
                </c:pt>
                <c:pt idx="3291">
                  <c:v>8.9535346137963234</c:v>
                </c:pt>
                <c:pt idx="3292">
                  <c:v>8.9536510260984965</c:v>
                </c:pt>
                <c:pt idx="3293">
                  <c:v>8.9537674384006696</c:v>
                </c:pt>
                <c:pt idx="3294">
                  <c:v>8.9538838507028427</c:v>
                </c:pt>
                <c:pt idx="3295">
                  <c:v>8.9540002630050157</c:v>
                </c:pt>
                <c:pt idx="3296">
                  <c:v>8.9541166753071888</c:v>
                </c:pt>
                <c:pt idx="3297">
                  <c:v>8.9542330876093619</c:v>
                </c:pt>
                <c:pt idx="3298">
                  <c:v>8.9543494999115349</c:v>
                </c:pt>
                <c:pt idx="3299">
                  <c:v>8.954465912213708</c:v>
                </c:pt>
                <c:pt idx="3300">
                  <c:v>8.9545823245158811</c:v>
                </c:pt>
                <c:pt idx="3301">
                  <c:v>8.9546987368180542</c:v>
                </c:pt>
                <c:pt idx="3302">
                  <c:v>8.9548151491202272</c:v>
                </c:pt>
                <c:pt idx="3303">
                  <c:v>8.9549315614224003</c:v>
                </c:pt>
                <c:pt idx="3304">
                  <c:v>8.9550479737245734</c:v>
                </c:pt>
                <c:pt idx="3305">
                  <c:v>8.9551643860267465</c:v>
                </c:pt>
                <c:pt idx="3306">
                  <c:v>8.9552807983289195</c:v>
                </c:pt>
                <c:pt idx="3307">
                  <c:v>8.9553972106310926</c:v>
                </c:pt>
                <c:pt idx="3308">
                  <c:v>8.9555136229332657</c:v>
                </c:pt>
                <c:pt idx="3309">
                  <c:v>8.9556300352354388</c:v>
                </c:pt>
                <c:pt idx="3310">
                  <c:v>8.9557464475376118</c:v>
                </c:pt>
                <c:pt idx="3311">
                  <c:v>8.9558628598397849</c:v>
                </c:pt>
                <c:pt idx="3312">
                  <c:v>8.955979272141958</c:v>
                </c:pt>
                <c:pt idx="3313">
                  <c:v>8.9560956844441311</c:v>
                </c:pt>
                <c:pt idx="3314">
                  <c:v>8.9562120967463041</c:v>
                </c:pt>
                <c:pt idx="3315">
                  <c:v>8.9563285090484772</c:v>
                </c:pt>
                <c:pt idx="3316">
                  <c:v>8.9564449213506503</c:v>
                </c:pt>
                <c:pt idx="3317">
                  <c:v>8.9565613336528234</c:v>
                </c:pt>
                <c:pt idx="3318">
                  <c:v>8.9566777459549964</c:v>
                </c:pt>
                <c:pt idx="3319">
                  <c:v>8.9567941582571695</c:v>
                </c:pt>
                <c:pt idx="3320">
                  <c:v>8.9569105705593426</c:v>
                </c:pt>
                <c:pt idx="3321">
                  <c:v>8.9570269828615157</c:v>
                </c:pt>
                <c:pt idx="3322">
                  <c:v>8.9571433951636887</c:v>
                </c:pt>
                <c:pt idx="3323">
                  <c:v>8.9572598074658618</c:v>
                </c:pt>
                <c:pt idx="3324">
                  <c:v>8.9573762197680349</c:v>
                </c:pt>
                <c:pt idx="3325">
                  <c:v>8.957492632070208</c:v>
                </c:pt>
                <c:pt idx="3326">
                  <c:v>8.957609044372381</c:v>
                </c:pt>
                <c:pt idx="3327">
                  <c:v>8.9577254566745541</c:v>
                </c:pt>
                <c:pt idx="3328">
                  <c:v>8.9578418689767272</c:v>
                </c:pt>
                <c:pt idx="3329">
                  <c:v>8.9579582812789003</c:v>
                </c:pt>
                <c:pt idx="3330">
                  <c:v>8.9580746935810733</c:v>
                </c:pt>
                <c:pt idx="3331">
                  <c:v>8.9581911058832464</c:v>
                </c:pt>
                <c:pt idx="3332">
                  <c:v>8.9583075181854213</c:v>
                </c:pt>
                <c:pt idx="3333">
                  <c:v>8.9584239304875943</c:v>
                </c:pt>
                <c:pt idx="3334">
                  <c:v>8.9585403427897674</c:v>
                </c:pt>
                <c:pt idx="3335">
                  <c:v>8.9586567550919405</c:v>
                </c:pt>
                <c:pt idx="3336">
                  <c:v>8.9587731673941136</c:v>
                </c:pt>
                <c:pt idx="3337">
                  <c:v>8.9588895796962866</c:v>
                </c:pt>
                <c:pt idx="3338">
                  <c:v>8.9590059919984597</c:v>
                </c:pt>
                <c:pt idx="3339">
                  <c:v>8.9591224043006328</c:v>
                </c:pt>
                <c:pt idx="3340">
                  <c:v>8.9592388166028059</c:v>
                </c:pt>
                <c:pt idx="3341">
                  <c:v>8.9593552289049789</c:v>
                </c:pt>
                <c:pt idx="3342">
                  <c:v>8.959471641207152</c:v>
                </c:pt>
                <c:pt idx="3343">
                  <c:v>8.9595880535093251</c:v>
                </c:pt>
                <c:pt idx="3344">
                  <c:v>8.9597044658114982</c:v>
                </c:pt>
                <c:pt idx="3345">
                  <c:v>8.9598208781136712</c:v>
                </c:pt>
                <c:pt idx="3346">
                  <c:v>8.9599372904158443</c:v>
                </c:pt>
                <c:pt idx="3347">
                  <c:v>8.9600537027180174</c:v>
                </c:pt>
                <c:pt idx="3348">
                  <c:v>8.9601701150201905</c:v>
                </c:pt>
                <c:pt idx="3349">
                  <c:v>8.9602865273223635</c:v>
                </c:pt>
                <c:pt idx="3350">
                  <c:v>8.9604029396245366</c:v>
                </c:pt>
                <c:pt idx="3351">
                  <c:v>8.9605193519267097</c:v>
                </c:pt>
                <c:pt idx="3352">
                  <c:v>8.9606357642288827</c:v>
                </c:pt>
                <c:pt idx="3353">
                  <c:v>8.9607521765310558</c:v>
                </c:pt>
                <c:pt idx="3354">
                  <c:v>8.9608685888332289</c:v>
                </c:pt>
                <c:pt idx="3355">
                  <c:v>8.960985001135402</c:v>
                </c:pt>
                <c:pt idx="3356">
                  <c:v>8.961101413437575</c:v>
                </c:pt>
                <c:pt idx="3357">
                  <c:v>8.9612178257397481</c:v>
                </c:pt>
                <c:pt idx="3358">
                  <c:v>8.9613342380419212</c:v>
                </c:pt>
                <c:pt idx="3359">
                  <c:v>8.9614506503440943</c:v>
                </c:pt>
                <c:pt idx="3360">
                  <c:v>8.9615670626462673</c:v>
                </c:pt>
                <c:pt idx="3361">
                  <c:v>8.9616834749484404</c:v>
                </c:pt>
                <c:pt idx="3362">
                  <c:v>8.9617998872506135</c:v>
                </c:pt>
                <c:pt idx="3363">
                  <c:v>8.9619162995527866</c:v>
                </c:pt>
                <c:pt idx="3364">
                  <c:v>8.9620327118549596</c:v>
                </c:pt>
                <c:pt idx="3365">
                  <c:v>8.9621491241571327</c:v>
                </c:pt>
                <c:pt idx="3366">
                  <c:v>8.9622655364593058</c:v>
                </c:pt>
                <c:pt idx="3367">
                  <c:v>8.9623819487614789</c:v>
                </c:pt>
                <c:pt idx="3368">
                  <c:v>8.9624983610636519</c:v>
                </c:pt>
                <c:pt idx="3369">
                  <c:v>8.962614773365825</c:v>
                </c:pt>
                <c:pt idx="3370">
                  <c:v>8.9627311856679981</c:v>
                </c:pt>
                <c:pt idx="3371">
                  <c:v>8.9628475979701712</c:v>
                </c:pt>
                <c:pt idx="3372">
                  <c:v>8.9629640102723442</c:v>
                </c:pt>
                <c:pt idx="3373">
                  <c:v>8.9630804225745173</c:v>
                </c:pt>
                <c:pt idx="3374">
                  <c:v>8.9631968348766904</c:v>
                </c:pt>
                <c:pt idx="3375">
                  <c:v>8.9633132471788635</c:v>
                </c:pt>
                <c:pt idx="3376">
                  <c:v>8.9634296594810365</c:v>
                </c:pt>
                <c:pt idx="3377">
                  <c:v>8.9635460717832096</c:v>
                </c:pt>
                <c:pt idx="3378">
                  <c:v>8.9636624840853845</c:v>
                </c:pt>
                <c:pt idx="3379">
                  <c:v>8.9637788963875575</c:v>
                </c:pt>
                <c:pt idx="3380">
                  <c:v>8.9638953086897306</c:v>
                </c:pt>
                <c:pt idx="3381">
                  <c:v>8.9640117209919037</c:v>
                </c:pt>
                <c:pt idx="3382">
                  <c:v>8.9641281332940768</c:v>
                </c:pt>
                <c:pt idx="3383">
                  <c:v>8.9642445455962498</c:v>
                </c:pt>
                <c:pt idx="3384">
                  <c:v>8.9643609578984229</c:v>
                </c:pt>
                <c:pt idx="3385">
                  <c:v>8.964477370200596</c:v>
                </c:pt>
                <c:pt idx="3386">
                  <c:v>8.9645937825027691</c:v>
                </c:pt>
                <c:pt idx="3387">
                  <c:v>8.9647101948049421</c:v>
                </c:pt>
                <c:pt idx="3388">
                  <c:v>8.9648266071071152</c:v>
                </c:pt>
                <c:pt idx="3389">
                  <c:v>8.9649430194092883</c:v>
                </c:pt>
                <c:pt idx="3390">
                  <c:v>8.9650594317114614</c:v>
                </c:pt>
                <c:pt idx="3391">
                  <c:v>8.9651758440136344</c:v>
                </c:pt>
                <c:pt idx="3392">
                  <c:v>8.9652922563158075</c:v>
                </c:pt>
                <c:pt idx="3393">
                  <c:v>8.9654086686179806</c:v>
                </c:pt>
                <c:pt idx="3394">
                  <c:v>8.9655250809201537</c:v>
                </c:pt>
                <c:pt idx="3395">
                  <c:v>8.9656414932223267</c:v>
                </c:pt>
                <c:pt idx="3396">
                  <c:v>8.9657579055244998</c:v>
                </c:pt>
                <c:pt idx="3397">
                  <c:v>8.9658743178266729</c:v>
                </c:pt>
                <c:pt idx="3398">
                  <c:v>8.965990730128846</c:v>
                </c:pt>
                <c:pt idx="3399">
                  <c:v>8.966107142431019</c:v>
                </c:pt>
                <c:pt idx="3400">
                  <c:v>8.9662235547331921</c:v>
                </c:pt>
                <c:pt idx="3401">
                  <c:v>8.9663399670353652</c:v>
                </c:pt>
                <c:pt idx="3402">
                  <c:v>8.9664563793375383</c:v>
                </c:pt>
                <c:pt idx="3403">
                  <c:v>8.9665727916397113</c:v>
                </c:pt>
                <c:pt idx="3404">
                  <c:v>8.9666892039418844</c:v>
                </c:pt>
                <c:pt idx="3405">
                  <c:v>8.9668056162440575</c:v>
                </c:pt>
                <c:pt idx="3406">
                  <c:v>8.9669220285462305</c:v>
                </c:pt>
                <c:pt idx="3407">
                  <c:v>8.9670384408484036</c:v>
                </c:pt>
                <c:pt idx="3408">
                  <c:v>8.9671548531505767</c:v>
                </c:pt>
                <c:pt idx="3409">
                  <c:v>8.9672712654527498</c:v>
                </c:pt>
                <c:pt idx="3410">
                  <c:v>8.9673876777549228</c:v>
                </c:pt>
                <c:pt idx="3411">
                  <c:v>8.9675040900570959</c:v>
                </c:pt>
                <c:pt idx="3412">
                  <c:v>8.967620502359269</c:v>
                </c:pt>
                <c:pt idx="3413">
                  <c:v>8.9677369146614421</c:v>
                </c:pt>
                <c:pt idx="3414">
                  <c:v>8.9678533269636151</c:v>
                </c:pt>
                <c:pt idx="3415">
                  <c:v>8.9679697392657882</c:v>
                </c:pt>
                <c:pt idx="3416">
                  <c:v>8.9680861515679613</c:v>
                </c:pt>
                <c:pt idx="3417">
                  <c:v>8.9682025638701344</c:v>
                </c:pt>
                <c:pt idx="3418">
                  <c:v>8.9683189761723074</c:v>
                </c:pt>
                <c:pt idx="3419">
                  <c:v>8.9684353884744805</c:v>
                </c:pt>
                <c:pt idx="3420">
                  <c:v>8.9685518007766536</c:v>
                </c:pt>
                <c:pt idx="3421">
                  <c:v>8.9686682130788267</c:v>
                </c:pt>
                <c:pt idx="3422">
                  <c:v>8.9687846253809997</c:v>
                </c:pt>
                <c:pt idx="3423">
                  <c:v>8.9689010376831728</c:v>
                </c:pt>
                <c:pt idx="3424">
                  <c:v>8.9690174499853459</c:v>
                </c:pt>
                <c:pt idx="3425">
                  <c:v>8.9691338622875207</c:v>
                </c:pt>
                <c:pt idx="3426">
                  <c:v>8.9692502745896938</c:v>
                </c:pt>
                <c:pt idx="3427">
                  <c:v>8.9693666868918669</c:v>
                </c:pt>
                <c:pt idx="3428">
                  <c:v>8.96948309919404</c:v>
                </c:pt>
                <c:pt idx="3429">
                  <c:v>8.969599511496213</c:v>
                </c:pt>
                <c:pt idx="3430">
                  <c:v>8.9697159237983861</c:v>
                </c:pt>
                <c:pt idx="3431">
                  <c:v>8.9698323361005592</c:v>
                </c:pt>
                <c:pt idx="3432">
                  <c:v>8.9699487484027323</c:v>
                </c:pt>
                <c:pt idx="3433">
                  <c:v>8.9700651607049053</c:v>
                </c:pt>
                <c:pt idx="3434">
                  <c:v>8.9701815730070784</c:v>
                </c:pt>
                <c:pt idx="3435">
                  <c:v>8.9702979853092515</c:v>
                </c:pt>
                <c:pt idx="3436">
                  <c:v>8.9704143976114246</c:v>
                </c:pt>
                <c:pt idx="3437">
                  <c:v>8.9705308099135976</c:v>
                </c:pt>
                <c:pt idx="3438">
                  <c:v>8.9706472222157707</c:v>
                </c:pt>
                <c:pt idx="3439">
                  <c:v>8.9707636345179438</c:v>
                </c:pt>
                <c:pt idx="3440">
                  <c:v>8.9708800468201169</c:v>
                </c:pt>
                <c:pt idx="3441">
                  <c:v>8.9709964591222899</c:v>
                </c:pt>
                <c:pt idx="3442">
                  <c:v>8.971112871424463</c:v>
                </c:pt>
                <c:pt idx="3443">
                  <c:v>8.9712292837266361</c:v>
                </c:pt>
                <c:pt idx="3444">
                  <c:v>8.9713456960288092</c:v>
                </c:pt>
                <c:pt idx="3445">
                  <c:v>8.9714621083309822</c:v>
                </c:pt>
                <c:pt idx="3446">
                  <c:v>8.9715785206331553</c:v>
                </c:pt>
                <c:pt idx="3447">
                  <c:v>8.9716949329353284</c:v>
                </c:pt>
                <c:pt idx="3448">
                  <c:v>8.9718113452375015</c:v>
                </c:pt>
                <c:pt idx="3449">
                  <c:v>8.9719277575396745</c:v>
                </c:pt>
                <c:pt idx="3450">
                  <c:v>8.9720441698418476</c:v>
                </c:pt>
                <c:pt idx="3451">
                  <c:v>8.9721605821440207</c:v>
                </c:pt>
                <c:pt idx="3452">
                  <c:v>8.9722769944461938</c:v>
                </c:pt>
                <c:pt idx="3453">
                  <c:v>8.9723934067483668</c:v>
                </c:pt>
                <c:pt idx="3454">
                  <c:v>8.9725098190505399</c:v>
                </c:pt>
                <c:pt idx="3455">
                  <c:v>8.972626231352713</c:v>
                </c:pt>
                <c:pt idx="3456">
                  <c:v>8.9727426436548861</c:v>
                </c:pt>
                <c:pt idx="3457">
                  <c:v>8.9728590559570591</c:v>
                </c:pt>
                <c:pt idx="3458">
                  <c:v>8.9729754682592322</c:v>
                </c:pt>
                <c:pt idx="3459">
                  <c:v>8.9730918805614053</c:v>
                </c:pt>
                <c:pt idx="3460">
                  <c:v>8.9732082928635784</c:v>
                </c:pt>
                <c:pt idx="3461">
                  <c:v>8.9733247051657514</c:v>
                </c:pt>
                <c:pt idx="3462">
                  <c:v>8.9734411174679245</c:v>
                </c:pt>
                <c:pt idx="3463">
                  <c:v>8.9735575297700976</c:v>
                </c:pt>
                <c:pt idx="3464">
                  <c:v>8.9736739420722706</c:v>
                </c:pt>
                <c:pt idx="3465">
                  <c:v>8.9737903543744437</c:v>
                </c:pt>
                <c:pt idx="3466">
                  <c:v>8.9739067666766168</c:v>
                </c:pt>
                <c:pt idx="3467">
                  <c:v>8.9740231789787899</c:v>
                </c:pt>
                <c:pt idx="3468">
                  <c:v>8.9741395912809629</c:v>
                </c:pt>
                <c:pt idx="3469">
                  <c:v>8.974256003583136</c:v>
                </c:pt>
                <c:pt idx="3470">
                  <c:v>8.9743724158853091</c:v>
                </c:pt>
                <c:pt idx="3471">
                  <c:v>8.9744888281874822</c:v>
                </c:pt>
                <c:pt idx="3472">
                  <c:v>8.974605240489657</c:v>
                </c:pt>
                <c:pt idx="3473">
                  <c:v>8.9747216527918301</c:v>
                </c:pt>
                <c:pt idx="3474">
                  <c:v>8.9748380650940032</c:v>
                </c:pt>
                <c:pt idx="3475">
                  <c:v>8.9749544773961762</c:v>
                </c:pt>
                <c:pt idx="3476">
                  <c:v>8.9750708896983493</c:v>
                </c:pt>
                <c:pt idx="3477">
                  <c:v>8.9751873020005224</c:v>
                </c:pt>
                <c:pt idx="3478">
                  <c:v>8.9753037143026955</c:v>
                </c:pt>
                <c:pt idx="3479">
                  <c:v>8.9754201266048685</c:v>
                </c:pt>
                <c:pt idx="3480">
                  <c:v>8.9755365389070416</c:v>
                </c:pt>
                <c:pt idx="3481">
                  <c:v>8.9756529512092147</c:v>
                </c:pt>
                <c:pt idx="3482">
                  <c:v>8.9757693635113878</c:v>
                </c:pt>
                <c:pt idx="3483">
                  <c:v>8.9758857758135608</c:v>
                </c:pt>
                <c:pt idx="3484">
                  <c:v>8.9760021881157339</c:v>
                </c:pt>
                <c:pt idx="3485">
                  <c:v>8.976118600417907</c:v>
                </c:pt>
                <c:pt idx="3486">
                  <c:v>8.9762350127200801</c:v>
                </c:pt>
                <c:pt idx="3487">
                  <c:v>8.9763514250222531</c:v>
                </c:pt>
                <c:pt idx="3488">
                  <c:v>8.9764678373244262</c:v>
                </c:pt>
                <c:pt idx="3489">
                  <c:v>8.9765842496265993</c:v>
                </c:pt>
                <c:pt idx="3490">
                  <c:v>8.9767006619287724</c:v>
                </c:pt>
                <c:pt idx="3491">
                  <c:v>8.9768170742309454</c:v>
                </c:pt>
                <c:pt idx="3492">
                  <c:v>8.9769334865331185</c:v>
                </c:pt>
                <c:pt idx="3493">
                  <c:v>8.9770498988352916</c:v>
                </c:pt>
                <c:pt idx="3494">
                  <c:v>8.9771663111374647</c:v>
                </c:pt>
                <c:pt idx="3495">
                  <c:v>8.9772827234396377</c:v>
                </c:pt>
                <c:pt idx="3496">
                  <c:v>8.9773991357418108</c:v>
                </c:pt>
                <c:pt idx="3497">
                  <c:v>8.9775155480439839</c:v>
                </c:pt>
                <c:pt idx="3498">
                  <c:v>8.977631960346157</c:v>
                </c:pt>
                <c:pt idx="3499">
                  <c:v>8.97774837264833</c:v>
                </c:pt>
                <c:pt idx="3500">
                  <c:v>8.9778647849505031</c:v>
                </c:pt>
                <c:pt idx="3501">
                  <c:v>8.9779811972526762</c:v>
                </c:pt>
                <c:pt idx="3502">
                  <c:v>8.9780976095548493</c:v>
                </c:pt>
                <c:pt idx="3503">
                  <c:v>8.9782140218570223</c:v>
                </c:pt>
                <c:pt idx="3504">
                  <c:v>8.9783304341591954</c:v>
                </c:pt>
                <c:pt idx="3505">
                  <c:v>8.9784468464613685</c:v>
                </c:pt>
                <c:pt idx="3506">
                  <c:v>8.9785632587635416</c:v>
                </c:pt>
                <c:pt idx="3507">
                  <c:v>8.9786796710657146</c:v>
                </c:pt>
                <c:pt idx="3508">
                  <c:v>8.9787960833678877</c:v>
                </c:pt>
                <c:pt idx="3509">
                  <c:v>8.9789124956700608</c:v>
                </c:pt>
                <c:pt idx="3510">
                  <c:v>8.9790289079722339</c:v>
                </c:pt>
                <c:pt idx="3511">
                  <c:v>8.9791453202744069</c:v>
                </c:pt>
                <c:pt idx="3512">
                  <c:v>8.97926173257658</c:v>
                </c:pt>
                <c:pt idx="3513">
                  <c:v>8.9793781448787531</c:v>
                </c:pt>
                <c:pt idx="3514">
                  <c:v>8.9794945571809262</c:v>
                </c:pt>
                <c:pt idx="3515">
                  <c:v>8.9796109694830992</c:v>
                </c:pt>
                <c:pt idx="3516">
                  <c:v>8.9797273817852723</c:v>
                </c:pt>
                <c:pt idx="3517">
                  <c:v>8.9798437940874454</c:v>
                </c:pt>
                <c:pt idx="3518">
                  <c:v>8.9799602063896184</c:v>
                </c:pt>
                <c:pt idx="3519">
                  <c:v>8.9800766186917933</c:v>
                </c:pt>
                <c:pt idx="3520">
                  <c:v>8.9801930309939664</c:v>
                </c:pt>
                <c:pt idx="3521">
                  <c:v>8.9803094432961394</c:v>
                </c:pt>
                <c:pt idx="3522">
                  <c:v>8.9804258555983125</c:v>
                </c:pt>
                <c:pt idx="3523">
                  <c:v>8.9805422679004856</c:v>
                </c:pt>
                <c:pt idx="3524">
                  <c:v>8.9806586802026587</c:v>
                </c:pt>
                <c:pt idx="3525">
                  <c:v>8.9807750925048317</c:v>
                </c:pt>
                <c:pt idx="3526">
                  <c:v>8.9808915048070048</c:v>
                </c:pt>
                <c:pt idx="3527">
                  <c:v>8.9810079171091779</c:v>
                </c:pt>
                <c:pt idx="3528">
                  <c:v>8.981124329411351</c:v>
                </c:pt>
                <c:pt idx="3529">
                  <c:v>8.981240741713524</c:v>
                </c:pt>
                <c:pt idx="3530">
                  <c:v>8.9813571540156971</c:v>
                </c:pt>
                <c:pt idx="3531">
                  <c:v>8.9814735663178702</c:v>
                </c:pt>
                <c:pt idx="3532">
                  <c:v>8.9815899786200433</c:v>
                </c:pt>
                <c:pt idx="3533">
                  <c:v>8.9817063909222163</c:v>
                </c:pt>
                <c:pt idx="3534">
                  <c:v>8.9818228032243894</c:v>
                </c:pt>
                <c:pt idx="3535">
                  <c:v>8.9819392155265625</c:v>
                </c:pt>
                <c:pt idx="3536">
                  <c:v>8.9820556278287356</c:v>
                </c:pt>
                <c:pt idx="3537">
                  <c:v>8.9821720401309086</c:v>
                </c:pt>
                <c:pt idx="3538">
                  <c:v>8.9822884524330817</c:v>
                </c:pt>
                <c:pt idx="3539">
                  <c:v>8.9824048647352548</c:v>
                </c:pt>
                <c:pt idx="3540">
                  <c:v>8.9825212770374279</c:v>
                </c:pt>
                <c:pt idx="3541">
                  <c:v>8.9826376893396009</c:v>
                </c:pt>
                <c:pt idx="3542">
                  <c:v>8.982754101641774</c:v>
                </c:pt>
                <c:pt idx="3543">
                  <c:v>8.9828705139439471</c:v>
                </c:pt>
                <c:pt idx="3544">
                  <c:v>8.9829869262461202</c:v>
                </c:pt>
                <c:pt idx="3545">
                  <c:v>8.9831033385482932</c:v>
                </c:pt>
                <c:pt idx="3546">
                  <c:v>8.9832197508504663</c:v>
                </c:pt>
                <c:pt idx="3547">
                  <c:v>8.9833361631526394</c:v>
                </c:pt>
                <c:pt idx="3548">
                  <c:v>8.9834525754548125</c:v>
                </c:pt>
                <c:pt idx="3549">
                  <c:v>8.9835689877569855</c:v>
                </c:pt>
                <c:pt idx="3550">
                  <c:v>8.9836854000591586</c:v>
                </c:pt>
                <c:pt idx="3551">
                  <c:v>8.9838018123613317</c:v>
                </c:pt>
                <c:pt idx="3552">
                  <c:v>8.9839182246635048</c:v>
                </c:pt>
                <c:pt idx="3553">
                  <c:v>8.9840346369656778</c:v>
                </c:pt>
                <c:pt idx="3554">
                  <c:v>8.9841510492678509</c:v>
                </c:pt>
                <c:pt idx="3555">
                  <c:v>8.984267461570024</c:v>
                </c:pt>
                <c:pt idx="3556">
                  <c:v>8.9843838738721971</c:v>
                </c:pt>
                <c:pt idx="3557">
                  <c:v>8.9845002861743701</c:v>
                </c:pt>
                <c:pt idx="3558">
                  <c:v>8.9846166984765432</c:v>
                </c:pt>
                <c:pt idx="3559">
                  <c:v>8.9847331107787163</c:v>
                </c:pt>
                <c:pt idx="3560">
                  <c:v>8.9848495230808894</c:v>
                </c:pt>
                <c:pt idx="3561">
                  <c:v>8.9849659353830624</c:v>
                </c:pt>
                <c:pt idx="3562">
                  <c:v>8.9850823476852355</c:v>
                </c:pt>
                <c:pt idx="3563">
                  <c:v>8.9851987599874086</c:v>
                </c:pt>
                <c:pt idx="3564">
                  <c:v>8.9853151722895817</c:v>
                </c:pt>
                <c:pt idx="3565">
                  <c:v>8.9854315845917565</c:v>
                </c:pt>
                <c:pt idx="3566">
                  <c:v>8.9855479968939296</c:v>
                </c:pt>
                <c:pt idx="3567">
                  <c:v>8.9856644091961027</c:v>
                </c:pt>
                <c:pt idx="3568">
                  <c:v>8.9857808214982757</c:v>
                </c:pt>
                <c:pt idx="3569">
                  <c:v>8.9858972338004488</c:v>
                </c:pt>
                <c:pt idx="3570">
                  <c:v>8.9860136461026219</c:v>
                </c:pt>
                <c:pt idx="3571">
                  <c:v>8.986130058404795</c:v>
                </c:pt>
                <c:pt idx="3572">
                  <c:v>8.986246470706968</c:v>
                </c:pt>
                <c:pt idx="3573">
                  <c:v>8.9863628830091411</c:v>
                </c:pt>
                <c:pt idx="3574">
                  <c:v>8.9864792953113142</c:v>
                </c:pt>
                <c:pt idx="3575">
                  <c:v>8.9865957076134872</c:v>
                </c:pt>
                <c:pt idx="3576">
                  <c:v>8.9867121199156603</c:v>
                </c:pt>
                <c:pt idx="3577">
                  <c:v>8.9868285322178334</c:v>
                </c:pt>
                <c:pt idx="3578">
                  <c:v>8.9869449445200065</c:v>
                </c:pt>
                <c:pt idx="3579">
                  <c:v>8.9870613568221795</c:v>
                </c:pt>
                <c:pt idx="3580">
                  <c:v>8.9871777691243526</c:v>
                </c:pt>
                <c:pt idx="3581">
                  <c:v>8.9872941814265257</c:v>
                </c:pt>
                <c:pt idx="3582">
                  <c:v>8.9874105937286988</c:v>
                </c:pt>
                <c:pt idx="3583">
                  <c:v>8.9875270060308718</c:v>
                </c:pt>
                <c:pt idx="3584">
                  <c:v>8.9876434183330449</c:v>
                </c:pt>
                <c:pt idx="3585">
                  <c:v>8.987759830635218</c:v>
                </c:pt>
                <c:pt idx="3586">
                  <c:v>8.9878762429373911</c:v>
                </c:pt>
                <c:pt idx="3587">
                  <c:v>8.9879926552395641</c:v>
                </c:pt>
                <c:pt idx="3588">
                  <c:v>8.9881090675417372</c:v>
                </c:pt>
                <c:pt idx="3589">
                  <c:v>8.9882254798439103</c:v>
                </c:pt>
                <c:pt idx="3590">
                  <c:v>8.9883418921460834</c:v>
                </c:pt>
                <c:pt idx="3591">
                  <c:v>8.9884583044482564</c:v>
                </c:pt>
                <c:pt idx="3592">
                  <c:v>8.9885747167504295</c:v>
                </c:pt>
                <c:pt idx="3593">
                  <c:v>8.9886911290526026</c:v>
                </c:pt>
                <c:pt idx="3594">
                  <c:v>8.9888075413547757</c:v>
                </c:pt>
                <c:pt idx="3595">
                  <c:v>8.9889239536569487</c:v>
                </c:pt>
                <c:pt idx="3596">
                  <c:v>8.9890403659591218</c:v>
                </c:pt>
                <c:pt idx="3597">
                  <c:v>8.9891567782612949</c:v>
                </c:pt>
                <c:pt idx="3598">
                  <c:v>8.989273190563468</c:v>
                </c:pt>
                <c:pt idx="3599">
                  <c:v>8.989389602865641</c:v>
                </c:pt>
                <c:pt idx="3600">
                  <c:v>8.9895060151678141</c:v>
                </c:pt>
                <c:pt idx="3601">
                  <c:v>8.9896224274699872</c:v>
                </c:pt>
                <c:pt idx="3602">
                  <c:v>8.9897388397721603</c:v>
                </c:pt>
                <c:pt idx="3603">
                  <c:v>8.9898552520743333</c:v>
                </c:pt>
                <c:pt idx="3604">
                  <c:v>8.9899716643765064</c:v>
                </c:pt>
                <c:pt idx="3605">
                  <c:v>8.9900880766786795</c:v>
                </c:pt>
                <c:pt idx="3606">
                  <c:v>8.9902044889808526</c:v>
                </c:pt>
                <c:pt idx="3607">
                  <c:v>8.9903209012830256</c:v>
                </c:pt>
                <c:pt idx="3608">
                  <c:v>8.9904373135851987</c:v>
                </c:pt>
                <c:pt idx="3609">
                  <c:v>8.9905537258873718</c:v>
                </c:pt>
                <c:pt idx="3610">
                  <c:v>8.9906701381895449</c:v>
                </c:pt>
                <c:pt idx="3611">
                  <c:v>8.9907865504917179</c:v>
                </c:pt>
                <c:pt idx="3612">
                  <c:v>8.9909029627938928</c:v>
                </c:pt>
                <c:pt idx="3613">
                  <c:v>8.9910193750960659</c:v>
                </c:pt>
                <c:pt idx="3614">
                  <c:v>8.9911357873982389</c:v>
                </c:pt>
                <c:pt idx="3615">
                  <c:v>8.991252199700412</c:v>
                </c:pt>
                <c:pt idx="3616">
                  <c:v>8.9913686120025851</c:v>
                </c:pt>
                <c:pt idx="3617">
                  <c:v>8.9914850243047582</c:v>
                </c:pt>
                <c:pt idx="3618">
                  <c:v>8.9916014366069312</c:v>
                </c:pt>
                <c:pt idx="3619">
                  <c:v>8.9917178489091043</c:v>
                </c:pt>
                <c:pt idx="3620">
                  <c:v>8.9918342612112774</c:v>
                </c:pt>
                <c:pt idx="3621">
                  <c:v>8.9919506735134505</c:v>
                </c:pt>
                <c:pt idx="3622">
                  <c:v>8.9920670858156235</c:v>
                </c:pt>
                <c:pt idx="3623">
                  <c:v>8.9921834981177966</c:v>
                </c:pt>
                <c:pt idx="3624">
                  <c:v>8.9922999104199697</c:v>
                </c:pt>
                <c:pt idx="3625">
                  <c:v>8.9924163227221428</c:v>
                </c:pt>
                <c:pt idx="3626">
                  <c:v>8.9925327350243158</c:v>
                </c:pt>
                <c:pt idx="3627">
                  <c:v>8.9926491473264889</c:v>
                </c:pt>
                <c:pt idx="3628">
                  <c:v>8.992765559628662</c:v>
                </c:pt>
                <c:pt idx="3629">
                  <c:v>8.992881971930835</c:v>
                </c:pt>
                <c:pt idx="3630">
                  <c:v>8.9929983842330081</c:v>
                </c:pt>
                <c:pt idx="3631">
                  <c:v>8.9931147965351812</c:v>
                </c:pt>
                <c:pt idx="3632">
                  <c:v>8.9932312088373543</c:v>
                </c:pt>
                <c:pt idx="3633">
                  <c:v>8.9933476211395273</c:v>
                </c:pt>
                <c:pt idx="3634">
                  <c:v>8.9934640334417004</c:v>
                </c:pt>
                <c:pt idx="3635">
                  <c:v>8.9935804457438735</c:v>
                </c:pt>
                <c:pt idx="3636">
                  <c:v>8.9936968580460466</c:v>
                </c:pt>
                <c:pt idx="3637">
                  <c:v>8.9938132703482196</c:v>
                </c:pt>
                <c:pt idx="3638">
                  <c:v>8.9939296826503927</c:v>
                </c:pt>
                <c:pt idx="3639">
                  <c:v>8.9940460949525658</c:v>
                </c:pt>
                <c:pt idx="3640">
                  <c:v>8.9941625072547389</c:v>
                </c:pt>
                <c:pt idx="3641">
                  <c:v>8.9942789195569119</c:v>
                </c:pt>
                <c:pt idx="3642">
                  <c:v>8.994395331859085</c:v>
                </c:pt>
                <c:pt idx="3643">
                  <c:v>8.9945117441612581</c:v>
                </c:pt>
                <c:pt idx="3644">
                  <c:v>8.9946281564634312</c:v>
                </c:pt>
                <c:pt idx="3645">
                  <c:v>8.9947445687656042</c:v>
                </c:pt>
                <c:pt idx="3646">
                  <c:v>8.9948609810677773</c:v>
                </c:pt>
                <c:pt idx="3647">
                  <c:v>8.9949773933699504</c:v>
                </c:pt>
                <c:pt idx="3648">
                  <c:v>8.9950938056721235</c:v>
                </c:pt>
                <c:pt idx="3649">
                  <c:v>8.9952102179742965</c:v>
                </c:pt>
                <c:pt idx="3650">
                  <c:v>8.9953266302764696</c:v>
                </c:pt>
                <c:pt idx="3651">
                  <c:v>8.9954430425786427</c:v>
                </c:pt>
                <c:pt idx="3652">
                  <c:v>8.9955594548808158</c:v>
                </c:pt>
                <c:pt idx="3653">
                  <c:v>8.9956758671829888</c:v>
                </c:pt>
                <c:pt idx="3654">
                  <c:v>8.9957922794851619</c:v>
                </c:pt>
                <c:pt idx="3655">
                  <c:v>8.995908691787335</c:v>
                </c:pt>
                <c:pt idx="3656">
                  <c:v>8.9960251040895081</c:v>
                </c:pt>
                <c:pt idx="3657">
                  <c:v>8.9961415163916811</c:v>
                </c:pt>
                <c:pt idx="3658">
                  <c:v>8.9962579286938542</c:v>
                </c:pt>
                <c:pt idx="3659">
                  <c:v>8.9963743409960291</c:v>
                </c:pt>
                <c:pt idx="3660">
                  <c:v>8.9964907532982021</c:v>
                </c:pt>
                <c:pt idx="3661">
                  <c:v>8.9966071656003752</c:v>
                </c:pt>
                <c:pt idx="3662">
                  <c:v>8.9967235779025483</c:v>
                </c:pt>
                <c:pt idx="3663">
                  <c:v>8.9968399902047214</c:v>
                </c:pt>
                <c:pt idx="3664">
                  <c:v>8.9969564025068944</c:v>
                </c:pt>
                <c:pt idx="3665">
                  <c:v>8.9970728148090675</c:v>
                </c:pt>
                <c:pt idx="3666">
                  <c:v>8.9971892271112406</c:v>
                </c:pt>
                <c:pt idx="3667">
                  <c:v>8.9973056394134137</c:v>
                </c:pt>
                <c:pt idx="3668">
                  <c:v>8.9974220517155867</c:v>
                </c:pt>
                <c:pt idx="3669">
                  <c:v>8.9975384640177598</c:v>
                </c:pt>
                <c:pt idx="3670">
                  <c:v>8.9976548763199329</c:v>
                </c:pt>
                <c:pt idx="3671">
                  <c:v>8.997771288622106</c:v>
                </c:pt>
                <c:pt idx="3672">
                  <c:v>8.997887700924279</c:v>
                </c:pt>
                <c:pt idx="3673">
                  <c:v>8.9980041132264521</c:v>
                </c:pt>
                <c:pt idx="3674">
                  <c:v>8.9981205255286252</c:v>
                </c:pt>
                <c:pt idx="3675">
                  <c:v>8.9982369378307983</c:v>
                </c:pt>
                <c:pt idx="3676">
                  <c:v>8.9983533501329713</c:v>
                </c:pt>
                <c:pt idx="3677">
                  <c:v>8.9984697624351444</c:v>
                </c:pt>
                <c:pt idx="3678">
                  <c:v>8.9985861747373175</c:v>
                </c:pt>
                <c:pt idx="3679">
                  <c:v>8.9987025870394906</c:v>
                </c:pt>
                <c:pt idx="3680">
                  <c:v>8.9988189993416636</c:v>
                </c:pt>
                <c:pt idx="3681">
                  <c:v>8.9989354116438367</c:v>
                </c:pt>
                <c:pt idx="3682">
                  <c:v>8.9990518239460098</c:v>
                </c:pt>
                <c:pt idx="3683">
                  <c:v>8.9991682362481829</c:v>
                </c:pt>
                <c:pt idx="3684">
                  <c:v>8.9992846485503559</c:v>
                </c:pt>
                <c:pt idx="3685">
                  <c:v>8.999401060852529</c:v>
                </c:pt>
                <c:pt idx="3686">
                  <c:v>8.9995174731547021</c:v>
                </c:pt>
                <c:pt idx="3687">
                  <c:v>8.9996338854568751</c:v>
                </c:pt>
                <c:pt idx="3688">
                  <c:v>8.9997502977590482</c:v>
                </c:pt>
                <c:pt idx="3689">
                  <c:v>8.9998667100612213</c:v>
                </c:pt>
                <c:pt idx="3690">
                  <c:v>8.9999831223633944</c:v>
                </c:pt>
                <c:pt idx="3691">
                  <c:v>9.0000995346655674</c:v>
                </c:pt>
                <c:pt idx="3692">
                  <c:v>9.0002159469677405</c:v>
                </c:pt>
                <c:pt idx="3693">
                  <c:v>9.0003323592699136</c:v>
                </c:pt>
                <c:pt idx="3694">
                  <c:v>9.0004487715720867</c:v>
                </c:pt>
                <c:pt idx="3695">
                  <c:v>9.0005651838742597</c:v>
                </c:pt>
                <c:pt idx="3696">
                  <c:v>9.0006815961764328</c:v>
                </c:pt>
                <c:pt idx="3697">
                  <c:v>9.0007980084786059</c:v>
                </c:pt>
                <c:pt idx="3698">
                  <c:v>9.000914420780779</c:v>
                </c:pt>
                <c:pt idx="3699">
                  <c:v>9.001030833082952</c:v>
                </c:pt>
                <c:pt idx="3700">
                  <c:v>9.0011472453851251</c:v>
                </c:pt>
                <c:pt idx="3701">
                  <c:v>9.0012636576872982</c:v>
                </c:pt>
                <c:pt idx="3702">
                  <c:v>9.0013800699894713</c:v>
                </c:pt>
                <c:pt idx="3703">
                  <c:v>9.0014964822916443</c:v>
                </c:pt>
                <c:pt idx="3704">
                  <c:v>9.0016128945938174</c:v>
                </c:pt>
                <c:pt idx="3705">
                  <c:v>9.0017293068959923</c:v>
                </c:pt>
                <c:pt idx="3706">
                  <c:v>9.0018457191981653</c:v>
                </c:pt>
                <c:pt idx="3707">
                  <c:v>9.0019621315003384</c:v>
                </c:pt>
                <c:pt idx="3708">
                  <c:v>9.0020785438025115</c:v>
                </c:pt>
                <c:pt idx="3709">
                  <c:v>9.0021949561046846</c:v>
                </c:pt>
                <c:pt idx="3710">
                  <c:v>9.0023113684068576</c:v>
                </c:pt>
                <c:pt idx="3711">
                  <c:v>9.0024277807090307</c:v>
                </c:pt>
                <c:pt idx="3712">
                  <c:v>9.0025441930112038</c:v>
                </c:pt>
                <c:pt idx="3713">
                  <c:v>9.0026606053133769</c:v>
                </c:pt>
                <c:pt idx="3714">
                  <c:v>9.0027770176155499</c:v>
                </c:pt>
                <c:pt idx="3715">
                  <c:v>9.002893429917723</c:v>
                </c:pt>
                <c:pt idx="3716">
                  <c:v>9.0030098422198961</c:v>
                </c:pt>
                <c:pt idx="3717">
                  <c:v>9.0031262545220692</c:v>
                </c:pt>
                <c:pt idx="3718">
                  <c:v>9.0032426668242422</c:v>
                </c:pt>
                <c:pt idx="3719">
                  <c:v>9.0033590791264153</c:v>
                </c:pt>
                <c:pt idx="3720">
                  <c:v>9.0034754914285884</c:v>
                </c:pt>
                <c:pt idx="3721">
                  <c:v>9.0035919037307615</c:v>
                </c:pt>
                <c:pt idx="3722">
                  <c:v>9.0037083160329345</c:v>
                </c:pt>
                <c:pt idx="3723">
                  <c:v>9.0038247283351076</c:v>
                </c:pt>
                <c:pt idx="3724">
                  <c:v>9.0039411406372807</c:v>
                </c:pt>
                <c:pt idx="3725">
                  <c:v>9.0040575529394538</c:v>
                </c:pt>
                <c:pt idx="3726">
                  <c:v>9.0041739652416268</c:v>
                </c:pt>
                <c:pt idx="3727">
                  <c:v>9.0042903775437999</c:v>
                </c:pt>
                <c:pt idx="3728">
                  <c:v>9.004406789845973</c:v>
                </c:pt>
                <c:pt idx="3729">
                  <c:v>9.0045232021481461</c:v>
                </c:pt>
                <c:pt idx="3730">
                  <c:v>9.0046396144503191</c:v>
                </c:pt>
                <c:pt idx="3731">
                  <c:v>9.0047560267524922</c:v>
                </c:pt>
                <c:pt idx="3732">
                  <c:v>9.0048724390546653</c:v>
                </c:pt>
                <c:pt idx="3733">
                  <c:v>9.0049888513568384</c:v>
                </c:pt>
                <c:pt idx="3734">
                  <c:v>9.0051052636590114</c:v>
                </c:pt>
                <c:pt idx="3735">
                  <c:v>9.0052216759611845</c:v>
                </c:pt>
                <c:pt idx="3736">
                  <c:v>9.0053380882633576</c:v>
                </c:pt>
                <c:pt idx="3737">
                  <c:v>9.0054545005655307</c:v>
                </c:pt>
                <c:pt idx="3738">
                  <c:v>9.0055709128677037</c:v>
                </c:pt>
                <c:pt idx="3739">
                  <c:v>9.0056873251698768</c:v>
                </c:pt>
                <c:pt idx="3740">
                  <c:v>9.0058037374720499</c:v>
                </c:pt>
                <c:pt idx="3741">
                  <c:v>9.0059201497742229</c:v>
                </c:pt>
                <c:pt idx="3742">
                  <c:v>9.006036562076396</c:v>
                </c:pt>
                <c:pt idx="3743">
                  <c:v>9.0061529743785691</c:v>
                </c:pt>
                <c:pt idx="3744">
                  <c:v>9.0062693866807422</c:v>
                </c:pt>
                <c:pt idx="3745">
                  <c:v>9.0063857989829152</c:v>
                </c:pt>
                <c:pt idx="3746">
                  <c:v>9.0065022112850883</c:v>
                </c:pt>
                <c:pt idx="3747">
                  <c:v>9.0066186235872614</c:v>
                </c:pt>
                <c:pt idx="3748">
                  <c:v>9.0067350358894345</c:v>
                </c:pt>
                <c:pt idx="3749">
                  <c:v>9.0068514481916075</c:v>
                </c:pt>
                <c:pt idx="3750">
                  <c:v>9.0069678604937806</c:v>
                </c:pt>
                <c:pt idx="3751">
                  <c:v>9.0070842727959537</c:v>
                </c:pt>
                <c:pt idx="3752">
                  <c:v>9.0072006850981285</c:v>
                </c:pt>
                <c:pt idx="3753">
                  <c:v>9.0073170974003016</c:v>
                </c:pt>
                <c:pt idx="3754">
                  <c:v>9.0074335097024747</c:v>
                </c:pt>
                <c:pt idx="3755">
                  <c:v>9.0075499220046478</c:v>
                </c:pt>
                <c:pt idx="3756">
                  <c:v>9.0076663343068208</c:v>
                </c:pt>
                <c:pt idx="3757">
                  <c:v>9.0077827466089939</c:v>
                </c:pt>
                <c:pt idx="3758">
                  <c:v>9.007899158911167</c:v>
                </c:pt>
                <c:pt idx="3759">
                  <c:v>9.0080155712133401</c:v>
                </c:pt>
                <c:pt idx="3760">
                  <c:v>9.0081319835155131</c:v>
                </c:pt>
                <c:pt idx="3761">
                  <c:v>9.0082483958176862</c:v>
                </c:pt>
                <c:pt idx="3762">
                  <c:v>9.0083648081198593</c:v>
                </c:pt>
                <c:pt idx="3763">
                  <c:v>9.0084812204220324</c:v>
                </c:pt>
                <c:pt idx="3764">
                  <c:v>9.0085976327242054</c:v>
                </c:pt>
                <c:pt idx="3765">
                  <c:v>9.0087140450263785</c:v>
                </c:pt>
                <c:pt idx="3766">
                  <c:v>9.0088304573285516</c:v>
                </c:pt>
                <c:pt idx="3767">
                  <c:v>9.0089468696307247</c:v>
                </c:pt>
                <c:pt idx="3768">
                  <c:v>9.0090632819328977</c:v>
                </c:pt>
                <c:pt idx="3769">
                  <c:v>9.0091796942350708</c:v>
                </c:pt>
                <c:pt idx="3770">
                  <c:v>9.0092961065372439</c:v>
                </c:pt>
                <c:pt idx="3771">
                  <c:v>9.009412518839417</c:v>
                </c:pt>
                <c:pt idx="3772">
                  <c:v>9.00952893114159</c:v>
                </c:pt>
                <c:pt idx="3773">
                  <c:v>9.0096453434437631</c:v>
                </c:pt>
                <c:pt idx="3774">
                  <c:v>9.0097617557459362</c:v>
                </c:pt>
                <c:pt idx="3775">
                  <c:v>9.0098781680481093</c:v>
                </c:pt>
                <c:pt idx="3776">
                  <c:v>9.0099945803502823</c:v>
                </c:pt>
                <c:pt idx="3777">
                  <c:v>9.0101109926524554</c:v>
                </c:pt>
                <c:pt idx="3778">
                  <c:v>9.0102274049546285</c:v>
                </c:pt>
                <c:pt idx="3779">
                  <c:v>9.0103438172568016</c:v>
                </c:pt>
                <c:pt idx="3780">
                  <c:v>9.0104602295589746</c:v>
                </c:pt>
                <c:pt idx="3781">
                  <c:v>9.0105766418611477</c:v>
                </c:pt>
                <c:pt idx="3782">
                  <c:v>9.0106930541633208</c:v>
                </c:pt>
                <c:pt idx="3783">
                  <c:v>9.0108094664654939</c:v>
                </c:pt>
                <c:pt idx="3784">
                  <c:v>9.0109258787676669</c:v>
                </c:pt>
                <c:pt idx="3785">
                  <c:v>9.01104229106984</c:v>
                </c:pt>
                <c:pt idx="3786">
                  <c:v>9.0111587033720131</c:v>
                </c:pt>
                <c:pt idx="3787">
                  <c:v>9.0112751156741862</c:v>
                </c:pt>
                <c:pt idx="3788">
                  <c:v>9.0113915279763592</c:v>
                </c:pt>
                <c:pt idx="3789">
                  <c:v>9.0115079402785323</c:v>
                </c:pt>
                <c:pt idx="3790">
                  <c:v>9.0116243525807054</c:v>
                </c:pt>
                <c:pt idx="3791">
                  <c:v>9.0117407648828785</c:v>
                </c:pt>
                <c:pt idx="3792">
                  <c:v>9.0118571771850515</c:v>
                </c:pt>
                <c:pt idx="3793">
                  <c:v>9.0119735894872246</c:v>
                </c:pt>
                <c:pt idx="3794">
                  <c:v>9.0120900017893977</c:v>
                </c:pt>
                <c:pt idx="3795">
                  <c:v>9.0122064140915707</c:v>
                </c:pt>
                <c:pt idx="3796">
                  <c:v>9.0123228263937438</c:v>
                </c:pt>
                <c:pt idx="3797">
                  <c:v>9.0124392386959169</c:v>
                </c:pt>
                <c:pt idx="3798">
                  <c:v>9.01255565099809</c:v>
                </c:pt>
                <c:pt idx="3799">
                  <c:v>9.0126720633002648</c:v>
                </c:pt>
                <c:pt idx="3800">
                  <c:v>9.0127884756024379</c:v>
                </c:pt>
                <c:pt idx="3801">
                  <c:v>9.012904887904611</c:v>
                </c:pt>
                <c:pt idx="3802">
                  <c:v>9.013021300206784</c:v>
                </c:pt>
                <c:pt idx="3803">
                  <c:v>9.0131377125089571</c:v>
                </c:pt>
                <c:pt idx="3804">
                  <c:v>9.0132541248111302</c:v>
                </c:pt>
                <c:pt idx="3805">
                  <c:v>9.0133705371133033</c:v>
                </c:pt>
                <c:pt idx="3806">
                  <c:v>9.0134869494154763</c:v>
                </c:pt>
                <c:pt idx="3807">
                  <c:v>9.0136033617176494</c:v>
                </c:pt>
                <c:pt idx="3808">
                  <c:v>9.0137197740198225</c:v>
                </c:pt>
                <c:pt idx="3809">
                  <c:v>9.0138361863219956</c:v>
                </c:pt>
                <c:pt idx="3810">
                  <c:v>9.0139525986241686</c:v>
                </c:pt>
                <c:pt idx="3811">
                  <c:v>9.0140690109263417</c:v>
                </c:pt>
                <c:pt idx="3812">
                  <c:v>9.0141854232285148</c:v>
                </c:pt>
                <c:pt idx="3813">
                  <c:v>9.0143018355306879</c:v>
                </c:pt>
                <c:pt idx="3814">
                  <c:v>9.0144182478328609</c:v>
                </c:pt>
                <c:pt idx="3815">
                  <c:v>9.014534660135034</c:v>
                </c:pt>
                <c:pt idx="3816">
                  <c:v>9.0146510724372071</c:v>
                </c:pt>
                <c:pt idx="3817">
                  <c:v>9.0147674847393802</c:v>
                </c:pt>
                <c:pt idx="3818">
                  <c:v>9.0148838970415532</c:v>
                </c:pt>
                <c:pt idx="3819">
                  <c:v>9.0150003093437263</c:v>
                </c:pt>
                <c:pt idx="3820">
                  <c:v>9.0151167216458994</c:v>
                </c:pt>
                <c:pt idx="3821">
                  <c:v>9.0152331339480725</c:v>
                </c:pt>
                <c:pt idx="3822">
                  <c:v>9.0153495462502455</c:v>
                </c:pt>
                <c:pt idx="3823">
                  <c:v>9.0154659585524186</c:v>
                </c:pt>
                <c:pt idx="3824">
                  <c:v>9.0155823708545917</c:v>
                </c:pt>
                <c:pt idx="3825">
                  <c:v>9.0156987831567648</c:v>
                </c:pt>
                <c:pt idx="3826">
                  <c:v>9.0158151954589378</c:v>
                </c:pt>
                <c:pt idx="3827">
                  <c:v>9.0159316077611109</c:v>
                </c:pt>
                <c:pt idx="3828">
                  <c:v>9.016048020063284</c:v>
                </c:pt>
                <c:pt idx="3829">
                  <c:v>9.0161644323654571</c:v>
                </c:pt>
                <c:pt idx="3830">
                  <c:v>9.0162808446676301</c:v>
                </c:pt>
                <c:pt idx="3831">
                  <c:v>9.0163972569698032</c:v>
                </c:pt>
                <c:pt idx="3832">
                  <c:v>9.0165136692719763</c:v>
                </c:pt>
                <c:pt idx="3833">
                  <c:v>9.0166300815741494</c:v>
                </c:pt>
                <c:pt idx="3834">
                  <c:v>9.0167464938763224</c:v>
                </c:pt>
                <c:pt idx="3835">
                  <c:v>9.0168629061784955</c:v>
                </c:pt>
                <c:pt idx="3836">
                  <c:v>9.0169793184806686</c:v>
                </c:pt>
                <c:pt idx="3837">
                  <c:v>9.0170957307828417</c:v>
                </c:pt>
                <c:pt idx="3838">
                  <c:v>9.0172121430850147</c:v>
                </c:pt>
                <c:pt idx="3839">
                  <c:v>9.0173285553871878</c:v>
                </c:pt>
                <c:pt idx="3840">
                  <c:v>9.0174449676893609</c:v>
                </c:pt>
                <c:pt idx="3841">
                  <c:v>9.017561379991534</c:v>
                </c:pt>
                <c:pt idx="3842">
                  <c:v>9.017677792293707</c:v>
                </c:pt>
                <c:pt idx="3843">
                  <c:v>9.0177942045958801</c:v>
                </c:pt>
                <c:pt idx="3844">
                  <c:v>9.0179106168980532</c:v>
                </c:pt>
                <c:pt idx="3845">
                  <c:v>9.018027029200228</c:v>
                </c:pt>
                <c:pt idx="3846">
                  <c:v>9.0181434415024011</c:v>
                </c:pt>
                <c:pt idx="3847">
                  <c:v>9.0182598538045742</c:v>
                </c:pt>
                <c:pt idx="3848">
                  <c:v>9.0183762661067473</c:v>
                </c:pt>
                <c:pt idx="3849">
                  <c:v>9.0184926784089203</c:v>
                </c:pt>
                <c:pt idx="3850">
                  <c:v>9.0186090907110934</c:v>
                </c:pt>
                <c:pt idx="3851">
                  <c:v>9.0187255030132665</c:v>
                </c:pt>
                <c:pt idx="3852">
                  <c:v>9.0188419153154396</c:v>
                </c:pt>
                <c:pt idx="3853">
                  <c:v>9.0189583276176126</c:v>
                </c:pt>
                <c:pt idx="3854">
                  <c:v>9.0190747399197857</c:v>
                </c:pt>
                <c:pt idx="3855">
                  <c:v>9.0191911522219588</c:v>
                </c:pt>
                <c:pt idx="3856">
                  <c:v>9.0193075645241318</c:v>
                </c:pt>
                <c:pt idx="3857">
                  <c:v>9.0194239768263049</c:v>
                </c:pt>
                <c:pt idx="3858">
                  <c:v>9.019540389128478</c:v>
                </c:pt>
                <c:pt idx="3859">
                  <c:v>9.0196568014306511</c:v>
                </c:pt>
                <c:pt idx="3860">
                  <c:v>9.0197732137328241</c:v>
                </c:pt>
                <c:pt idx="3861">
                  <c:v>9.0198896260349972</c:v>
                </c:pt>
                <c:pt idx="3862">
                  <c:v>9.0200060383371703</c:v>
                </c:pt>
                <c:pt idx="3863">
                  <c:v>9.0201224506393434</c:v>
                </c:pt>
                <c:pt idx="3864">
                  <c:v>9.0202388629415164</c:v>
                </c:pt>
                <c:pt idx="3865">
                  <c:v>9.0203552752436895</c:v>
                </c:pt>
                <c:pt idx="3866">
                  <c:v>9.0204716875458626</c:v>
                </c:pt>
                <c:pt idx="3867">
                  <c:v>9.0205880998480357</c:v>
                </c:pt>
                <c:pt idx="3868">
                  <c:v>9.0207045121502087</c:v>
                </c:pt>
                <c:pt idx="3869">
                  <c:v>9.0208209244523818</c:v>
                </c:pt>
                <c:pt idx="3870">
                  <c:v>9.0209373367545549</c:v>
                </c:pt>
                <c:pt idx="3871">
                  <c:v>9.021053749056728</c:v>
                </c:pt>
                <c:pt idx="3872">
                  <c:v>9.021170161358901</c:v>
                </c:pt>
                <c:pt idx="3873">
                  <c:v>9.0212865736610741</c:v>
                </c:pt>
                <c:pt idx="3874">
                  <c:v>9.0214029859632472</c:v>
                </c:pt>
                <c:pt idx="3875">
                  <c:v>9.0215193982654203</c:v>
                </c:pt>
                <c:pt idx="3876">
                  <c:v>9.0216358105675933</c:v>
                </c:pt>
                <c:pt idx="3877">
                  <c:v>9.0217522228697664</c:v>
                </c:pt>
                <c:pt idx="3878">
                  <c:v>9.0218686351719395</c:v>
                </c:pt>
                <c:pt idx="3879">
                  <c:v>9.0219850474741126</c:v>
                </c:pt>
                <c:pt idx="3880">
                  <c:v>9.0221014597762856</c:v>
                </c:pt>
                <c:pt idx="3881">
                  <c:v>9.0222178720784587</c:v>
                </c:pt>
                <c:pt idx="3882">
                  <c:v>9.0223342843806318</c:v>
                </c:pt>
                <c:pt idx="3883">
                  <c:v>9.0224506966828049</c:v>
                </c:pt>
                <c:pt idx="3884">
                  <c:v>9.0225671089849779</c:v>
                </c:pt>
                <c:pt idx="3885">
                  <c:v>9.022683521287151</c:v>
                </c:pt>
                <c:pt idx="3886">
                  <c:v>9.0227999335893241</c:v>
                </c:pt>
                <c:pt idx="3887">
                  <c:v>9.0229163458914972</c:v>
                </c:pt>
                <c:pt idx="3888">
                  <c:v>9.0230327581936702</c:v>
                </c:pt>
                <c:pt idx="3889">
                  <c:v>9.0231491704958433</c:v>
                </c:pt>
                <c:pt idx="3890">
                  <c:v>9.0232655827980164</c:v>
                </c:pt>
                <c:pt idx="3891">
                  <c:v>9.0233819951001895</c:v>
                </c:pt>
                <c:pt idx="3892">
                  <c:v>9.0234984074023643</c:v>
                </c:pt>
                <c:pt idx="3893">
                  <c:v>9.0236148197045374</c:v>
                </c:pt>
                <c:pt idx="3894">
                  <c:v>9.0237312320067105</c:v>
                </c:pt>
                <c:pt idx="3895">
                  <c:v>9.0238476443088835</c:v>
                </c:pt>
                <c:pt idx="3896">
                  <c:v>9.0239640566110566</c:v>
                </c:pt>
                <c:pt idx="3897">
                  <c:v>9.0240804689132297</c:v>
                </c:pt>
                <c:pt idx="3898">
                  <c:v>9.0241968812154028</c:v>
                </c:pt>
                <c:pt idx="3899">
                  <c:v>9.0243132935175758</c:v>
                </c:pt>
                <c:pt idx="3900">
                  <c:v>9.0244297058197489</c:v>
                </c:pt>
                <c:pt idx="3901">
                  <c:v>9.024546118121922</c:v>
                </c:pt>
                <c:pt idx="3902">
                  <c:v>9.0246625304240951</c:v>
                </c:pt>
                <c:pt idx="3903">
                  <c:v>9.0247789427262681</c:v>
                </c:pt>
                <c:pt idx="3904">
                  <c:v>9.0248953550284412</c:v>
                </c:pt>
                <c:pt idx="3905">
                  <c:v>9.0250117673306143</c:v>
                </c:pt>
                <c:pt idx="3906">
                  <c:v>9.0251281796327874</c:v>
                </c:pt>
                <c:pt idx="3907">
                  <c:v>9.0252445919349604</c:v>
                </c:pt>
                <c:pt idx="3908">
                  <c:v>9.0253610042371335</c:v>
                </c:pt>
                <c:pt idx="3909">
                  <c:v>9.0254774165393066</c:v>
                </c:pt>
                <c:pt idx="3910">
                  <c:v>9.0255938288414796</c:v>
                </c:pt>
                <c:pt idx="3911">
                  <c:v>9.0257102411436527</c:v>
                </c:pt>
                <c:pt idx="3912">
                  <c:v>9.0258266534458258</c:v>
                </c:pt>
                <c:pt idx="3913">
                  <c:v>9.0259430657479989</c:v>
                </c:pt>
                <c:pt idx="3914">
                  <c:v>9.0260594780501719</c:v>
                </c:pt>
                <c:pt idx="3915">
                  <c:v>9.026175890352345</c:v>
                </c:pt>
                <c:pt idx="3916">
                  <c:v>9.0262923026545181</c:v>
                </c:pt>
                <c:pt idx="3917">
                  <c:v>9.0264087149566912</c:v>
                </c:pt>
                <c:pt idx="3918">
                  <c:v>9.0265251272588642</c:v>
                </c:pt>
                <c:pt idx="3919">
                  <c:v>9.0266415395610373</c:v>
                </c:pt>
                <c:pt idx="3920">
                  <c:v>9.0267579518632104</c:v>
                </c:pt>
                <c:pt idx="3921">
                  <c:v>9.0268743641653835</c:v>
                </c:pt>
                <c:pt idx="3922">
                  <c:v>9.0269907764675565</c:v>
                </c:pt>
                <c:pt idx="3923">
                  <c:v>9.0271071887697296</c:v>
                </c:pt>
                <c:pt idx="3924">
                  <c:v>9.0272236010719027</c:v>
                </c:pt>
                <c:pt idx="3925">
                  <c:v>9.0273400133740758</c:v>
                </c:pt>
                <c:pt idx="3926">
                  <c:v>9.0274564256762488</c:v>
                </c:pt>
                <c:pt idx="3927">
                  <c:v>9.0275728379784219</c:v>
                </c:pt>
                <c:pt idx="3928">
                  <c:v>9.027689250280595</c:v>
                </c:pt>
                <c:pt idx="3929">
                  <c:v>9.0278056625827681</c:v>
                </c:pt>
                <c:pt idx="3930">
                  <c:v>9.0279220748849411</c:v>
                </c:pt>
                <c:pt idx="3931">
                  <c:v>9.0280384871871142</c:v>
                </c:pt>
                <c:pt idx="3932">
                  <c:v>9.0281548994892873</c:v>
                </c:pt>
                <c:pt idx="3933">
                  <c:v>9.0282713117914604</c:v>
                </c:pt>
                <c:pt idx="3934">
                  <c:v>9.0283877240936334</c:v>
                </c:pt>
                <c:pt idx="3935">
                  <c:v>9.0285041363958065</c:v>
                </c:pt>
                <c:pt idx="3936">
                  <c:v>9.0286205486979796</c:v>
                </c:pt>
                <c:pt idx="3937">
                  <c:v>9.0287369610001527</c:v>
                </c:pt>
                <c:pt idx="3938">
                  <c:v>9.0288533733023257</c:v>
                </c:pt>
                <c:pt idx="3939">
                  <c:v>9.0289697856045006</c:v>
                </c:pt>
                <c:pt idx="3940">
                  <c:v>9.0290861979066737</c:v>
                </c:pt>
                <c:pt idx="3941">
                  <c:v>9.0292026102088467</c:v>
                </c:pt>
                <c:pt idx="3942">
                  <c:v>9.0293190225110198</c:v>
                </c:pt>
                <c:pt idx="3943">
                  <c:v>9.0294354348131929</c:v>
                </c:pt>
                <c:pt idx="3944">
                  <c:v>9.029551847115366</c:v>
                </c:pt>
                <c:pt idx="3945">
                  <c:v>9.029668259417539</c:v>
                </c:pt>
                <c:pt idx="3946">
                  <c:v>9.0297846717197121</c:v>
                </c:pt>
                <c:pt idx="3947">
                  <c:v>9.0299010840218852</c:v>
                </c:pt>
                <c:pt idx="3948">
                  <c:v>9.0300174963240583</c:v>
                </c:pt>
                <c:pt idx="3949">
                  <c:v>9.0301339086262313</c:v>
                </c:pt>
                <c:pt idx="3950">
                  <c:v>9.0302503209284044</c:v>
                </c:pt>
                <c:pt idx="3951">
                  <c:v>9.0303667332305775</c:v>
                </c:pt>
                <c:pt idx="3952">
                  <c:v>9.0304831455327506</c:v>
                </c:pt>
                <c:pt idx="3953">
                  <c:v>9.0305995578349236</c:v>
                </c:pt>
                <c:pt idx="3954">
                  <c:v>9.0307159701370967</c:v>
                </c:pt>
                <c:pt idx="3955">
                  <c:v>9.0308323824392698</c:v>
                </c:pt>
                <c:pt idx="3956">
                  <c:v>9.0309487947414429</c:v>
                </c:pt>
                <c:pt idx="3957">
                  <c:v>9.0310652070436159</c:v>
                </c:pt>
                <c:pt idx="3958">
                  <c:v>9.031181619345789</c:v>
                </c:pt>
                <c:pt idx="3959">
                  <c:v>9.0312980316479621</c:v>
                </c:pt>
                <c:pt idx="3960">
                  <c:v>9.0314144439501352</c:v>
                </c:pt>
                <c:pt idx="3961">
                  <c:v>9.0315308562523082</c:v>
                </c:pt>
                <c:pt idx="3962">
                  <c:v>9.0316472685544813</c:v>
                </c:pt>
                <c:pt idx="3963">
                  <c:v>9.0317636808566544</c:v>
                </c:pt>
                <c:pt idx="3964">
                  <c:v>9.0318800931588274</c:v>
                </c:pt>
                <c:pt idx="3965">
                  <c:v>9.0319965054610005</c:v>
                </c:pt>
                <c:pt idx="3966">
                  <c:v>9.0321129177631736</c:v>
                </c:pt>
                <c:pt idx="3967">
                  <c:v>9.0322293300653467</c:v>
                </c:pt>
                <c:pt idx="3968">
                  <c:v>9.0323457423675197</c:v>
                </c:pt>
                <c:pt idx="3969">
                  <c:v>9.0324621546696928</c:v>
                </c:pt>
                <c:pt idx="3970">
                  <c:v>9.0325785669718659</c:v>
                </c:pt>
                <c:pt idx="3971">
                  <c:v>9.032694979274039</c:v>
                </c:pt>
                <c:pt idx="3972">
                  <c:v>9.032811391576212</c:v>
                </c:pt>
                <c:pt idx="3973">
                  <c:v>9.0329278038783851</c:v>
                </c:pt>
                <c:pt idx="3974">
                  <c:v>9.0330442161805582</c:v>
                </c:pt>
                <c:pt idx="3975">
                  <c:v>9.0331606284827313</c:v>
                </c:pt>
                <c:pt idx="3976">
                  <c:v>9.0332770407849043</c:v>
                </c:pt>
                <c:pt idx="3977">
                  <c:v>9.0333934530870774</c:v>
                </c:pt>
                <c:pt idx="3978">
                  <c:v>9.0335098653892505</c:v>
                </c:pt>
                <c:pt idx="3979">
                  <c:v>9.0336262776914236</c:v>
                </c:pt>
                <c:pt idx="3980">
                  <c:v>9.0337426899935966</c:v>
                </c:pt>
                <c:pt idx="3981">
                  <c:v>9.0338591022957697</c:v>
                </c:pt>
                <c:pt idx="3982">
                  <c:v>9.0339755145979428</c:v>
                </c:pt>
                <c:pt idx="3983">
                  <c:v>9.0340919269001159</c:v>
                </c:pt>
                <c:pt idx="3984">
                  <c:v>9.0342083392022889</c:v>
                </c:pt>
                <c:pt idx="3985">
                  <c:v>9.0343247515044638</c:v>
                </c:pt>
                <c:pt idx="3986">
                  <c:v>9.0344411638066369</c:v>
                </c:pt>
                <c:pt idx="3987">
                  <c:v>9.0345575761088099</c:v>
                </c:pt>
                <c:pt idx="3988">
                  <c:v>9.034673988410983</c:v>
                </c:pt>
                <c:pt idx="3989">
                  <c:v>9.0347904007131561</c:v>
                </c:pt>
                <c:pt idx="3990">
                  <c:v>9.0349068130153292</c:v>
                </c:pt>
                <c:pt idx="3991">
                  <c:v>9.0350232253175022</c:v>
                </c:pt>
                <c:pt idx="3992">
                  <c:v>9.0351396376196753</c:v>
                </c:pt>
                <c:pt idx="3993">
                  <c:v>9.0352560499218484</c:v>
                </c:pt>
                <c:pt idx="3994">
                  <c:v>9.0353724622240215</c:v>
                </c:pt>
                <c:pt idx="3995">
                  <c:v>9.0354888745261945</c:v>
                </c:pt>
                <c:pt idx="3996">
                  <c:v>9.0356052868283676</c:v>
                </c:pt>
                <c:pt idx="3997">
                  <c:v>9.0357216991305407</c:v>
                </c:pt>
                <c:pt idx="3998">
                  <c:v>9.0358381114327138</c:v>
                </c:pt>
                <c:pt idx="3999">
                  <c:v>9.0359545237348868</c:v>
                </c:pt>
                <c:pt idx="4000">
                  <c:v>9.0360709360370599</c:v>
                </c:pt>
                <c:pt idx="4001">
                  <c:v>9.036187348339233</c:v>
                </c:pt>
                <c:pt idx="4002">
                  <c:v>9.0363037606414061</c:v>
                </c:pt>
                <c:pt idx="4003">
                  <c:v>9.0364201729435791</c:v>
                </c:pt>
                <c:pt idx="4004">
                  <c:v>9.0365365852457522</c:v>
                </c:pt>
                <c:pt idx="4005">
                  <c:v>9.0366529975479253</c:v>
                </c:pt>
                <c:pt idx="4006">
                  <c:v>9.0367694098500984</c:v>
                </c:pt>
                <c:pt idx="4007">
                  <c:v>9.0368858221522714</c:v>
                </c:pt>
                <c:pt idx="4008">
                  <c:v>9.0370022344544445</c:v>
                </c:pt>
                <c:pt idx="4009">
                  <c:v>9.0371186467566176</c:v>
                </c:pt>
                <c:pt idx="4010">
                  <c:v>9.0372350590587907</c:v>
                </c:pt>
                <c:pt idx="4011">
                  <c:v>9.0373514713609637</c:v>
                </c:pt>
                <c:pt idx="4012">
                  <c:v>9.0374678836631368</c:v>
                </c:pt>
                <c:pt idx="4013">
                  <c:v>9.0375842959653099</c:v>
                </c:pt>
                <c:pt idx="4014">
                  <c:v>9.037700708267483</c:v>
                </c:pt>
                <c:pt idx="4015">
                  <c:v>9.037817120569656</c:v>
                </c:pt>
                <c:pt idx="4016">
                  <c:v>9.0379335328718291</c:v>
                </c:pt>
                <c:pt idx="4017">
                  <c:v>9.0380499451740022</c:v>
                </c:pt>
                <c:pt idx="4018">
                  <c:v>9.0381663574761752</c:v>
                </c:pt>
                <c:pt idx="4019">
                  <c:v>9.0382827697783483</c:v>
                </c:pt>
                <c:pt idx="4020">
                  <c:v>9.0383991820805214</c:v>
                </c:pt>
                <c:pt idx="4021">
                  <c:v>9.0385155943826945</c:v>
                </c:pt>
                <c:pt idx="4022">
                  <c:v>9.0386320066848675</c:v>
                </c:pt>
                <c:pt idx="4023">
                  <c:v>9.0387484189870406</c:v>
                </c:pt>
                <c:pt idx="4024">
                  <c:v>9.0388648312892137</c:v>
                </c:pt>
                <c:pt idx="4025">
                  <c:v>9.0389812435913868</c:v>
                </c:pt>
                <c:pt idx="4026">
                  <c:v>9.0390976558935598</c:v>
                </c:pt>
                <c:pt idx="4027">
                  <c:v>9.0392140681957329</c:v>
                </c:pt>
                <c:pt idx="4028">
                  <c:v>9.039330480497906</c:v>
                </c:pt>
                <c:pt idx="4029">
                  <c:v>9.0394468928000791</c:v>
                </c:pt>
                <c:pt idx="4030">
                  <c:v>9.0395633051022521</c:v>
                </c:pt>
                <c:pt idx="4031">
                  <c:v>9.0396797174044252</c:v>
                </c:pt>
                <c:pt idx="4032">
                  <c:v>9.0397961297066001</c:v>
                </c:pt>
                <c:pt idx="4033">
                  <c:v>9.0399125420087731</c:v>
                </c:pt>
                <c:pt idx="4034">
                  <c:v>9.0400289543109462</c:v>
                </c:pt>
                <c:pt idx="4035">
                  <c:v>9.0401453666131193</c:v>
                </c:pt>
                <c:pt idx="4036">
                  <c:v>9.0402617789152924</c:v>
                </c:pt>
                <c:pt idx="4037">
                  <c:v>9.0403781912174654</c:v>
                </c:pt>
                <c:pt idx="4038">
                  <c:v>9.0404946035196385</c:v>
                </c:pt>
                <c:pt idx="4039">
                  <c:v>9.0406110158218116</c:v>
                </c:pt>
                <c:pt idx="4040">
                  <c:v>9.0407274281239847</c:v>
                </c:pt>
                <c:pt idx="4041">
                  <c:v>9.0408438404261577</c:v>
                </c:pt>
                <c:pt idx="4042">
                  <c:v>9.0409602527283308</c:v>
                </c:pt>
                <c:pt idx="4043">
                  <c:v>9.0410766650305039</c:v>
                </c:pt>
                <c:pt idx="4044">
                  <c:v>9.041193077332677</c:v>
                </c:pt>
                <c:pt idx="4045">
                  <c:v>9.04130948963485</c:v>
                </c:pt>
                <c:pt idx="4046">
                  <c:v>9.0414259019370231</c:v>
                </c:pt>
                <c:pt idx="4047">
                  <c:v>9.0415423142391962</c:v>
                </c:pt>
                <c:pt idx="4048">
                  <c:v>9.0416587265413693</c:v>
                </c:pt>
                <c:pt idx="4049">
                  <c:v>9.0417751388435423</c:v>
                </c:pt>
                <c:pt idx="4050">
                  <c:v>9.0418915511457154</c:v>
                </c:pt>
                <c:pt idx="4051">
                  <c:v>9.0420079634478885</c:v>
                </c:pt>
                <c:pt idx="4052">
                  <c:v>9.0421243757500616</c:v>
                </c:pt>
                <c:pt idx="4053">
                  <c:v>9.0422407880522346</c:v>
                </c:pt>
                <c:pt idx="4054">
                  <c:v>9.0423572003544077</c:v>
                </c:pt>
                <c:pt idx="4055">
                  <c:v>9.0424736126565808</c:v>
                </c:pt>
                <c:pt idx="4056">
                  <c:v>9.0425900249587539</c:v>
                </c:pt>
                <c:pt idx="4057">
                  <c:v>9.0427064372609269</c:v>
                </c:pt>
                <c:pt idx="4058">
                  <c:v>9.0428228495631</c:v>
                </c:pt>
                <c:pt idx="4059">
                  <c:v>9.0429392618652731</c:v>
                </c:pt>
                <c:pt idx="4060">
                  <c:v>9.0430556741674462</c:v>
                </c:pt>
                <c:pt idx="4061">
                  <c:v>9.0431720864696192</c:v>
                </c:pt>
                <c:pt idx="4062">
                  <c:v>9.0432884987717923</c:v>
                </c:pt>
                <c:pt idx="4063">
                  <c:v>9.0434049110739654</c:v>
                </c:pt>
                <c:pt idx="4064">
                  <c:v>9.0435213233761385</c:v>
                </c:pt>
                <c:pt idx="4065">
                  <c:v>9.0436377356783115</c:v>
                </c:pt>
                <c:pt idx="4066">
                  <c:v>9.0437541479804846</c:v>
                </c:pt>
                <c:pt idx="4067">
                  <c:v>9.0438705602826577</c:v>
                </c:pt>
                <c:pt idx="4068">
                  <c:v>9.0439869725848308</c:v>
                </c:pt>
                <c:pt idx="4069">
                  <c:v>9.0441033848870038</c:v>
                </c:pt>
                <c:pt idx="4070">
                  <c:v>9.0442197971891769</c:v>
                </c:pt>
                <c:pt idx="4071">
                  <c:v>9.04433620949135</c:v>
                </c:pt>
                <c:pt idx="4072">
                  <c:v>9.0444526217935231</c:v>
                </c:pt>
                <c:pt idx="4073">
                  <c:v>9.0445690340956961</c:v>
                </c:pt>
                <c:pt idx="4074">
                  <c:v>9.0446854463978692</c:v>
                </c:pt>
                <c:pt idx="4075">
                  <c:v>9.0448018587000423</c:v>
                </c:pt>
                <c:pt idx="4076">
                  <c:v>9.0449182710022153</c:v>
                </c:pt>
                <c:pt idx="4077">
                  <c:v>9.0450346833043884</c:v>
                </c:pt>
                <c:pt idx="4078">
                  <c:v>9.0451510956065615</c:v>
                </c:pt>
                <c:pt idx="4079">
                  <c:v>9.0452675079087363</c:v>
                </c:pt>
                <c:pt idx="4080">
                  <c:v>9.0453839202109094</c:v>
                </c:pt>
                <c:pt idx="4081">
                  <c:v>9.0455003325130825</c:v>
                </c:pt>
                <c:pt idx="4082">
                  <c:v>9.0456167448152556</c:v>
                </c:pt>
                <c:pt idx="4083">
                  <c:v>9.0457331571174286</c:v>
                </c:pt>
                <c:pt idx="4084">
                  <c:v>9.0458495694196017</c:v>
                </c:pt>
                <c:pt idx="4085">
                  <c:v>9.0459659817217748</c:v>
                </c:pt>
                <c:pt idx="4086">
                  <c:v>9.0460823940239479</c:v>
                </c:pt>
                <c:pt idx="4087">
                  <c:v>9.0461988063261209</c:v>
                </c:pt>
                <c:pt idx="4088">
                  <c:v>9.046315218628294</c:v>
                </c:pt>
                <c:pt idx="4089">
                  <c:v>9.0464316309304671</c:v>
                </c:pt>
                <c:pt idx="4090">
                  <c:v>9.0465480432326402</c:v>
                </c:pt>
                <c:pt idx="4091">
                  <c:v>9.0466644555348132</c:v>
                </c:pt>
                <c:pt idx="4092">
                  <c:v>9.0467808678369863</c:v>
                </c:pt>
                <c:pt idx="4093">
                  <c:v>9.0468972801391594</c:v>
                </c:pt>
                <c:pt idx="4094">
                  <c:v>9.0470136924413325</c:v>
                </c:pt>
                <c:pt idx="4095">
                  <c:v>9.0471301047435055</c:v>
                </c:pt>
                <c:pt idx="4096">
                  <c:v>9.0472465170456786</c:v>
                </c:pt>
                <c:pt idx="4097">
                  <c:v>9.0473629293478517</c:v>
                </c:pt>
                <c:pt idx="4098">
                  <c:v>9.0474793416500248</c:v>
                </c:pt>
                <c:pt idx="4099">
                  <c:v>9.0475957539521978</c:v>
                </c:pt>
                <c:pt idx="4100">
                  <c:v>9.0477121662543709</c:v>
                </c:pt>
                <c:pt idx="4101">
                  <c:v>9.047828578556544</c:v>
                </c:pt>
                <c:pt idx="4102">
                  <c:v>9.0479449908587171</c:v>
                </c:pt>
                <c:pt idx="4103">
                  <c:v>9.0480614031608901</c:v>
                </c:pt>
                <c:pt idx="4104">
                  <c:v>9.0481778154630632</c:v>
                </c:pt>
                <c:pt idx="4105">
                  <c:v>9.0482942277652363</c:v>
                </c:pt>
                <c:pt idx="4106">
                  <c:v>9.0484106400674094</c:v>
                </c:pt>
                <c:pt idx="4107">
                  <c:v>9.0485270523695824</c:v>
                </c:pt>
                <c:pt idx="4108">
                  <c:v>9.0486434646717555</c:v>
                </c:pt>
                <c:pt idx="4109">
                  <c:v>9.0487598769739286</c:v>
                </c:pt>
                <c:pt idx="4110">
                  <c:v>9.0488762892761017</c:v>
                </c:pt>
                <c:pt idx="4111">
                  <c:v>9.0489927015782747</c:v>
                </c:pt>
                <c:pt idx="4112">
                  <c:v>9.0491091138804478</c:v>
                </c:pt>
                <c:pt idx="4113">
                  <c:v>9.0492255261826209</c:v>
                </c:pt>
                <c:pt idx="4114">
                  <c:v>9.049341938484794</c:v>
                </c:pt>
                <c:pt idx="4115">
                  <c:v>9.049458350786967</c:v>
                </c:pt>
                <c:pt idx="4116">
                  <c:v>9.0495747630891401</c:v>
                </c:pt>
                <c:pt idx="4117">
                  <c:v>9.0496911753913132</c:v>
                </c:pt>
                <c:pt idx="4118">
                  <c:v>9.0498075876934863</c:v>
                </c:pt>
                <c:pt idx="4119">
                  <c:v>9.0499239999956593</c:v>
                </c:pt>
                <c:pt idx="4120">
                  <c:v>9.0500404122978324</c:v>
                </c:pt>
                <c:pt idx="4121">
                  <c:v>9.0501568246000055</c:v>
                </c:pt>
                <c:pt idx="4122">
                  <c:v>9.0502732369021786</c:v>
                </c:pt>
                <c:pt idx="4123">
                  <c:v>9.0503896492043516</c:v>
                </c:pt>
                <c:pt idx="4124">
                  <c:v>9.0505060615065247</c:v>
                </c:pt>
                <c:pt idx="4125">
                  <c:v>9.0506224738086996</c:v>
                </c:pt>
                <c:pt idx="4126">
                  <c:v>9.0507388861108726</c:v>
                </c:pt>
                <c:pt idx="4127">
                  <c:v>9.0508552984130457</c:v>
                </c:pt>
                <c:pt idx="4128">
                  <c:v>9.0509717107152188</c:v>
                </c:pt>
                <c:pt idx="4129">
                  <c:v>9.0510881230173919</c:v>
                </c:pt>
                <c:pt idx="4130">
                  <c:v>9.0512045353195649</c:v>
                </c:pt>
                <c:pt idx="4131">
                  <c:v>9.051320947621738</c:v>
                </c:pt>
                <c:pt idx="4132">
                  <c:v>9.0514373599239111</c:v>
                </c:pt>
                <c:pt idx="4133">
                  <c:v>9.0515537722260841</c:v>
                </c:pt>
                <c:pt idx="4134">
                  <c:v>9.0516701845282572</c:v>
                </c:pt>
                <c:pt idx="4135">
                  <c:v>9.0517865968304303</c:v>
                </c:pt>
                <c:pt idx="4136">
                  <c:v>9.0519030091326034</c:v>
                </c:pt>
                <c:pt idx="4137">
                  <c:v>9.0520194214347764</c:v>
                </c:pt>
                <c:pt idx="4138">
                  <c:v>9.0521358337369495</c:v>
                </c:pt>
                <c:pt idx="4139">
                  <c:v>9.0522522460391226</c:v>
                </c:pt>
                <c:pt idx="4140">
                  <c:v>9.0523686583412957</c:v>
                </c:pt>
                <c:pt idx="4141">
                  <c:v>9.0524850706434687</c:v>
                </c:pt>
                <c:pt idx="4142">
                  <c:v>9.0526014829456418</c:v>
                </c:pt>
                <c:pt idx="4143">
                  <c:v>9.0527178952478149</c:v>
                </c:pt>
                <c:pt idx="4144">
                  <c:v>9.052834307549988</c:v>
                </c:pt>
                <c:pt idx="4145">
                  <c:v>9.052950719852161</c:v>
                </c:pt>
                <c:pt idx="4146">
                  <c:v>9.0530671321543341</c:v>
                </c:pt>
                <c:pt idx="4147">
                  <c:v>9.0531835444565072</c:v>
                </c:pt>
                <c:pt idx="4148">
                  <c:v>9.0532999567586803</c:v>
                </c:pt>
                <c:pt idx="4149">
                  <c:v>9.0534163690608533</c:v>
                </c:pt>
                <c:pt idx="4150">
                  <c:v>9.0535327813630264</c:v>
                </c:pt>
                <c:pt idx="4151">
                  <c:v>9.0536491936651995</c:v>
                </c:pt>
                <c:pt idx="4152">
                  <c:v>9.0537656059673726</c:v>
                </c:pt>
                <c:pt idx="4153">
                  <c:v>9.0538820182695456</c:v>
                </c:pt>
                <c:pt idx="4154">
                  <c:v>9.0539984305717187</c:v>
                </c:pt>
                <c:pt idx="4155">
                  <c:v>9.0541148428738918</c:v>
                </c:pt>
                <c:pt idx="4156">
                  <c:v>9.0542312551760649</c:v>
                </c:pt>
                <c:pt idx="4157">
                  <c:v>9.0543476674782379</c:v>
                </c:pt>
                <c:pt idx="4158">
                  <c:v>9.054464079780411</c:v>
                </c:pt>
                <c:pt idx="4159">
                  <c:v>9.0545804920825841</c:v>
                </c:pt>
                <c:pt idx="4160">
                  <c:v>9.0546969043847572</c:v>
                </c:pt>
                <c:pt idx="4161">
                  <c:v>9.0548133166869302</c:v>
                </c:pt>
                <c:pt idx="4162">
                  <c:v>9.0549297289891033</c:v>
                </c:pt>
                <c:pt idx="4163">
                  <c:v>9.0550461412912764</c:v>
                </c:pt>
                <c:pt idx="4164">
                  <c:v>9.0551625535934495</c:v>
                </c:pt>
                <c:pt idx="4165">
                  <c:v>9.0552789658956225</c:v>
                </c:pt>
                <c:pt idx="4166">
                  <c:v>9.0553953781977956</c:v>
                </c:pt>
                <c:pt idx="4167">
                  <c:v>9.0555117904999687</c:v>
                </c:pt>
                <c:pt idx="4168">
                  <c:v>9.0556282028021418</c:v>
                </c:pt>
                <c:pt idx="4169">
                  <c:v>9.0557446151043148</c:v>
                </c:pt>
                <c:pt idx="4170">
                  <c:v>9.0558610274064879</c:v>
                </c:pt>
                <c:pt idx="4171">
                  <c:v>9.055977439708661</c:v>
                </c:pt>
                <c:pt idx="4172">
                  <c:v>9.0560938520108358</c:v>
                </c:pt>
                <c:pt idx="4173">
                  <c:v>9.0562102643130089</c:v>
                </c:pt>
                <c:pt idx="4174">
                  <c:v>9.056326676615182</c:v>
                </c:pt>
                <c:pt idx="4175">
                  <c:v>9.0564430889173551</c:v>
                </c:pt>
                <c:pt idx="4176">
                  <c:v>9.0565595012195281</c:v>
                </c:pt>
                <c:pt idx="4177">
                  <c:v>9.0566759135217012</c:v>
                </c:pt>
                <c:pt idx="4178">
                  <c:v>9.0567923258238743</c:v>
                </c:pt>
                <c:pt idx="4179">
                  <c:v>9.0569087381260474</c:v>
                </c:pt>
                <c:pt idx="4180">
                  <c:v>9.0570251504282204</c:v>
                </c:pt>
                <c:pt idx="4181">
                  <c:v>9.0571415627303935</c:v>
                </c:pt>
                <c:pt idx="4182">
                  <c:v>9.0572579750325666</c:v>
                </c:pt>
                <c:pt idx="4183">
                  <c:v>9.0573743873347397</c:v>
                </c:pt>
                <c:pt idx="4184">
                  <c:v>9.0574907996369127</c:v>
                </c:pt>
                <c:pt idx="4185">
                  <c:v>9.0576072119390858</c:v>
                </c:pt>
                <c:pt idx="4186">
                  <c:v>9.0577236242412589</c:v>
                </c:pt>
                <c:pt idx="4187">
                  <c:v>9.0578400365434319</c:v>
                </c:pt>
                <c:pt idx="4188">
                  <c:v>9.057956448845605</c:v>
                </c:pt>
                <c:pt idx="4189">
                  <c:v>9.0580728611477781</c:v>
                </c:pt>
                <c:pt idx="4190">
                  <c:v>9.0581892734499512</c:v>
                </c:pt>
                <c:pt idx="4191">
                  <c:v>9.0583056857521242</c:v>
                </c:pt>
                <c:pt idx="4192">
                  <c:v>9.0584220980542973</c:v>
                </c:pt>
                <c:pt idx="4193">
                  <c:v>9.0585385103564704</c:v>
                </c:pt>
                <c:pt idx="4194">
                  <c:v>9.0586549226586435</c:v>
                </c:pt>
                <c:pt idx="4195">
                  <c:v>9.0587713349608165</c:v>
                </c:pt>
                <c:pt idx="4196">
                  <c:v>9.0588877472629896</c:v>
                </c:pt>
                <c:pt idx="4197">
                  <c:v>9.0590041595651627</c:v>
                </c:pt>
                <c:pt idx="4198">
                  <c:v>9.0591205718673358</c:v>
                </c:pt>
                <c:pt idx="4199">
                  <c:v>9.0592369841695088</c:v>
                </c:pt>
                <c:pt idx="4200">
                  <c:v>9.0593533964716819</c:v>
                </c:pt>
                <c:pt idx="4201">
                  <c:v>9.059469808773855</c:v>
                </c:pt>
                <c:pt idx="4202">
                  <c:v>9.0595862210760281</c:v>
                </c:pt>
                <c:pt idx="4203">
                  <c:v>9.0597026333782011</c:v>
                </c:pt>
                <c:pt idx="4204">
                  <c:v>9.0598190456803742</c:v>
                </c:pt>
                <c:pt idx="4205">
                  <c:v>9.0599354579825473</c:v>
                </c:pt>
                <c:pt idx="4206">
                  <c:v>9.0600518702847204</c:v>
                </c:pt>
                <c:pt idx="4207">
                  <c:v>9.0601682825868934</c:v>
                </c:pt>
                <c:pt idx="4208">
                  <c:v>9.0602846948890665</c:v>
                </c:pt>
                <c:pt idx="4209">
                  <c:v>9.0604011071912396</c:v>
                </c:pt>
                <c:pt idx="4210">
                  <c:v>9.0605175194934127</c:v>
                </c:pt>
                <c:pt idx="4211">
                  <c:v>9.0606339317955857</c:v>
                </c:pt>
                <c:pt idx="4212">
                  <c:v>9.0607503440977588</c:v>
                </c:pt>
                <c:pt idx="4213">
                  <c:v>9.0608667563999319</c:v>
                </c:pt>
                <c:pt idx="4214">
                  <c:v>9.060983168702105</c:v>
                </c:pt>
                <c:pt idx="4215">
                  <c:v>9.061099581004278</c:v>
                </c:pt>
                <c:pt idx="4216">
                  <c:v>9.0612159933064511</c:v>
                </c:pt>
                <c:pt idx="4217">
                  <c:v>9.0613324056086242</c:v>
                </c:pt>
                <c:pt idx="4218">
                  <c:v>9.0614488179107973</c:v>
                </c:pt>
                <c:pt idx="4219">
                  <c:v>9.0615652302129721</c:v>
                </c:pt>
                <c:pt idx="4220">
                  <c:v>9.0616816425151452</c:v>
                </c:pt>
                <c:pt idx="4221">
                  <c:v>9.0617980548173183</c:v>
                </c:pt>
                <c:pt idx="4222">
                  <c:v>9.0619144671194913</c:v>
                </c:pt>
                <c:pt idx="4223">
                  <c:v>9.0620308794216644</c:v>
                </c:pt>
                <c:pt idx="4224">
                  <c:v>9.0621472917238375</c:v>
                </c:pt>
                <c:pt idx="4225">
                  <c:v>9.0622637040260106</c:v>
                </c:pt>
                <c:pt idx="4226">
                  <c:v>9.0623801163281836</c:v>
                </c:pt>
                <c:pt idx="4227">
                  <c:v>9.0624965286303567</c:v>
                </c:pt>
                <c:pt idx="4228">
                  <c:v>9.0626129409325298</c:v>
                </c:pt>
                <c:pt idx="4229">
                  <c:v>9.0627293532347029</c:v>
                </c:pt>
                <c:pt idx="4230">
                  <c:v>9.0628457655368759</c:v>
                </c:pt>
                <c:pt idx="4231">
                  <c:v>9.062962177839049</c:v>
                </c:pt>
                <c:pt idx="4232">
                  <c:v>9.0630785901412221</c:v>
                </c:pt>
                <c:pt idx="4233">
                  <c:v>9.0631950024433952</c:v>
                </c:pt>
                <c:pt idx="4234">
                  <c:v>9.0633114147455682</c:v>
                </c:pt>
                <c:pt idx="4235">
                  <c:v>9.0634278270477413</c:v>
                </c:pt>
                <c:pt idx="4236">
                  <c:v>9.0635442393499144</c:v>
                </c:pt>
                <c:pt idx="4237">
                  <c:v>9.0636606516520875</c:v>
                </c:pt>
                <c:pt idx="4238">
                  <c:v>9.0637770639542605</c:v>
                </c:pt>
                <c:pt idx="4239">
                  <c:v>9.0638934762564336</c:v>
                </c:pt>
                <c:pt idx="4240">
                  <c:v>9.0640098885586067</c:v>
                </c:pt>
                <c:pt idx="4241">
                  <c:v>9.0641263008607798</c:v>
                </c:pt>
                <c:pt idx="4242">
                  <c:v>9.0642427131629528</c:v>
                </c:pt>
                <c:pt idx="4243">
                  <c:v>9.0643591254651259</c:v>
                </c:pt>
                <c:pt idx="4244">
                  <c:v>9.064475537767299</c:v>
                </c:pt>
                <c:pt idx="4245">
                  <c:v>9.064591950069472</c:v>
                </c:pt>
                <c:pt idx="4246">
                  <c:v>9.0647083623716451</c:v>
                </c:pt>
                <c:pt idx="4247">
                  <c:v>9.0648247746738182</c:v>
                </c:pt>
                <c:pt idx="4248">
                  <c:v>9.0649411869759913</c:v>
                </c:pt>
                <c:pt idx="4249">
                  <c:v>9.0650575992781643</c:v>
                </c:pt>
                <c:pt idx="4250">
                  <c:v>9.0651740115803374</c:v>
                </c:pt>
                <c:pt idx="4251">
                  <c:v>9.0652904238825105</c:v>
                </c:pt>
                <c:pt idx="4252">
                  <c:v>9.0654068361846836</c:v>
                </c:pt>
                <c:pt idx="4253">
                  <c:v>9.0655232484868566</c:v>
                </c:pt>
                <c:pt idx="4254">
                  <c:v>9.0656396607890297</c:v>
                </c:pt>
                <c:pt idx="4255">
                  <c:v>9.0657560730912028</c:v>
                </c:pt>
                <c:pt idx="4256">
                  <c:v>9.0658724853933759</c:v>
                </c:pt>
                <c:pt idx="4257">
                  <c:v>9.0659888976955489</c:v>
                </c:pt>
                <c:pt idx="4258">
                  <c:v>9.066105309997722</c:v>
                </c:pt>
                <c:pt idx="4259">
                  <c:v>9.0662217222998951</c:v>
                </c:pt>
                <c:pt idx="4260">
                  <c:v>9.0663381346020682</c:v>
                </c:pt>
                <c:pt idx="4261">
                  <c:v>9.0664545469042412</c:v>
                </c:pt>
                <c:pt idx="4262">
                  <c:v>9.0665709592064143</c:v>
                </c:pt>
                <c:pt idx="4263">
                  <c:v>9.0666873715085874</c:v>
                </c:pt>
                <c:pt idx="4264">
                  <c:v>9.0668037838107605</c:v>
                </c:pt>
                <c:pt idx="4265">
                  <c:v>9.0669201961129353</c:v>
                </c:pt>
                <c:pt idx="4266">
                  <c:v>9.0670366084151084</c:v>
                </c:pt>
                <c:pt idx="4267">
                  <c:v>9.0671530207172815</c:v>
                </c:pt>
                <c:pt idx="4268">
                  <c:v>9.0672694330194545</c:v>
                </c:pt>
                <c:pt idx="4269">
                  <c:v>9.0673858453216276</c:v>
                </c:pt>
                <c:pt idx="4270">
                  <c:v>9.0675022576238007</c:v>
                </c:pt>
                <c:pt idx="4271">
                  <c:v>9.0676186699259738</c:v>
                </c:pt>
                <c:pt idx="4272">
                  <c:v>9.0677350822281468</c:v>
                </c:pt>
                <c:pt idx="4273">
                  <c:v>9.0678514945303199</c:v>
                </c:pt>
                <c:pt idx="4274">
                  <c:v>9.067967906832493</c:v>
                </c:pt>
                <c:pt idx="4275">
                  <c:v>9.0680843191346661</c:v>
                </c:pt>
                <c:pt idx="4276">
                  <c:v>9.0682007314368391</c:v>
                </c:pt>
                <c:pt idx="4277">
                  <c:v>9.0683171437390122</c:v>
                </c:pt>
                <c:pt idx="4278">
                  <c:v>9.0684335560411853</c:v>
                </c:pt>
                <c:pt idx="4279">
                  <c:v>9.0685499683433584</c:v>
                </c:pt>
                <c:pt idx="4280">
                  <c:v>9.0686663806455314</c:v>
                </c:pt>
                <c:pt idx="4281">
                  <c:v>9.0687827929477045</c:v>
                </c:pt>
                <c:pt idx="4282">
                  <c:v>9.0688992052498776</c:v>
                </c:pt>
                <c:pt idx="4283">
                  <c:v>9.0690156175520507</c:v>
                </c:pt>
                <c:pt idx="4284">
                  <c:v>9.0691320298542237</c:v>
                </c:pt>
                <c:pt idx="4285">
                  <c:v>9.0692484421563968</c:v>
                </c:pt>
                <c:pt idx="4286">
                  <c:v>9.0693648544585699</c:v>
                </c:pt>
                <c:pt idx="4287">
                  <c:v>9.069481266760743</c:v>
                </c:pt>
                <c:pt idx="4288">
                  <c:v>9.069597679062916</c:v>
                </c:pt>
                <c:pt idx="4289">
                  <c:v>9.0697140913650891</c:v>
                </c:pt>
                <c:pt idx="4290">
                  <c:v>9.0698305036672622</c:v>
                </c:pt>
                <c:pt idx="4291">
                  <c:v>9.0699469159694353</c:v>
                </c:pt>
                <c:pt idx="4292">
                  <c:v>9.0700633282716083</c:v>
                </c:pt>
                <c:pt idx="4293">
                  <c:v>9.0701797405737814</c:v>
                </c:pt>
                <c:pt idx="4294">
                  <c:v>9.0702961528759545</c:v>
                </c:pt>
                <c:pt idx="4295">
                  <c:v>9.0704125651781276</c:v>
                </c:pt>
                <c:pt idx="4296">
                  <c:v>9.0705289774803006</c:v>
                </c:pt>
                <c:pt idx="4297">
                  <c:v>9.0706453897824737</c:v>
                </c:pt>
                <c:pt idx="4298">
                  <c:v>9.0707618020846468</c:v>
                </c:pt>
                <c:pt idx="4299">
                  <c:v>9.0708782143868198</c:v>
                </c:pt>
                <c:pt idx="4300">
                  <c:v>9.0709946266889929</c:v>
                </c:pt>
                <c:pt idx="4301">
                  <c:v>9.071111038991166</c:v>
                </c:pt>
                <c:pt idx="4302">
                  <c:v>9.0712274512933391</c:v>
                </c:pt>
                <c:pt idx="4303">
                  <c:v>9.0713438635955121</c:v>
                </c:pt>
                <c:pt idx="4304">
                  <c:v>9.0714602758976852</c:v>
                </c:pt>
                <c:pt idx="4305">
                  <c:v>9.0715766881998583</c:v>
                </c:pt>
                <c:pt idx="4306">
                  <c:v>9.0716931005020314</c:v>
                </c:pt>
                <c:pt idx="4307">
                  <c:v>9.0718095128042044</c:v>
                </c:pt>
                <c:pt idx="4308">
                  <c:v>9.0719259251063775</c:v>
                </c:pt>
                <c:pt idx="4309">
                  <c:v>9.0720423374085506</c:v>
                </c:pt>
                <c:pt idx="4310">
                  <c:v>9.0721587497107237</c:v>
                </c:pt>
                <c:pt idx="4311">
                  <c:v>9.0722751620128967</c:v>
                </c:pt>
                <c:pt idx="4312">
                  <c:v>9.0723915743150716</c:v>
                </c:pt>
                <c:pt idx="4313">
                  <c:v>9.0725079866172447</c:v>
                </c:pt>
                <c:pt idx="4314">
                  <c:v>9.0726243989194177</c:v>
                </c:pt>
                <c:pt idx="4315">
                  <c:v>9.0727408112215908</c:v>
                </c:pt>
                <c:pt idx="4316">
                  <c:v>9.0728572235237639</c:v>
                </c:pt>
                <c:pt idx="4317">
                  <c:v>9.072973635825937</c:v>
                </c:pt>
                <c:pt idx="4318">
                  <c:v>9.07309004812811</c:v>
                </c:pt>
                <c:pt idx="4319">
                  <c:v>9.0732064604302831</c:v>
                </c:pt>
                <c:pt idx="4320">
                  <c:v>9.0733228727324562</c:v>
                </c:pt>
                <c:pt idx="4321">
                  <c:v>9.0734392850346293</c:v>
                </c:pt>
                <c:pt idx="4322">
                  <c:v>9.0735556973368023</c:v>
                </c:pt>
                <c:pt idx="4323">
                  <c:v>9.0736721096389754</c:v>
                </c:pt>
                <c:pt idx="4324">
                  <c:v>9.0737885219411485</c:v>
                </c:pt>
                <c:pt idx="4325">
                  <c:v>9.0739049342433216</c:v>
                </c:pt>
                <c:pt idx="4326">
                  <c:v>9.0740213465454946</c:v>
                </c:pt>
                <c:pt idx="4327">
                  <c:v>9.0741377588476677</c:v>
                </c:pt>
                <c:pt idx="4328">
                  <c:v>9.0742541711498408</c:v>
                </c:pt>
                <c:pt idx="4329">
                  <c:v>9.0743705834520139</c:v>
                </c:pt>
                <c:pt idx="4330">
                  <c:v>9.0744869957541869</c:v>
                </c:pt>
                <c:pt idx="4331">
                  <c:v>9.07460340805636</c:v>
                </c:pt>
                <c:pt idx="4332">
                  <c:v>9.0747198203585331</c:v>
                </c:pt>
                <c:pt idx="4333">
                  <c:v>9.0748362326607062</c:v>
                </c:pt>
                <c:pt idx="4334">
                  <c:v>9.0749526449628792</c:v>
                </c:pt>
                <c:pt idx="4335">
                  <c:v>9.0750690572650523</c:v>
                </c:pt>
                <c:pt idx="4336">
                  <c:v>9.0751854695672254</c:v>
                </c:pt>
                <c:pt idx="4337">
                  <c:v>9.0753018818693985</c:v>
                </c:pt>
                <c:pt idx="4338">
                  <c:v>9.0754182941715715</c:v>
                </c:pt>
                <c:pt idx="4339">
                  <c:v>9.0755347064737446</c:v>
                </c:pt>
                <c:pt idx="4340">
                  <c:v>9.0756511187759177</c:v>
                </c:pt>
                <c:pt idx="4341">
                  <c:v>9.0757675310780908</c:v>
                </c:pt>
                <c:pt idx="4342">
                  <c:v>9.0758839433802638</c:v>
                </c:pt>
                <c:pt idx="4343">
                  <c:v>9.0760003556824369</c:v>
                </c:pt>
                <c:pt idx="4344">
                  <c:v>9.07611676798461</c:v>
                </c:pt>
                <c:pt idx="4345">
                  <c:v>9.0762331802867831</c:v>
                </c:pt>
                <c:pt idx="4346">
                  <c:v>9.0763495925889561</c:v>
                </c:pt>
                <c:pt idx="4347">
                  <c:v>9.0764660048911292</c:v>
                </c:pt>
                <c:pt idx="4348">
                  <c:v>9.0765824171933023</c:v>
                </c:pt>
                <c:pt idx="4349">
                  <c:v>9.0766988294954754</c:v>
                </c:pt>
                <c:pt idx="4350">
                  <c:v>9.0768152417976484</c:v>
                </c:pt>
                <c:pt idx="4351">
                  <c:v>9.0769316540998215</c:v>
                </c:pt>
                <c:pt idx="4352">
                  <c:v>9.0770480664019946</c:v>
                </c:pt>
                <c:pt idx="4353">
                  <c:v>9.0771644787041676</c:v>
                </c:pt>
                <c:pt idx="4354">
                  <c:v>9.0772808910063407</c:v>
                </c:pt>
                <c:pt idx="4355">
                  <c:v>9.0773973033085138</c:v>
                </c:pt>
                <c:pt idx="4356">
                  <c:v>9.0775137156106869</c:v>
                </c:pt>
                <c:pt idx="4357">
                  <c:v>9.0776301279128599</c:v>
                </c:pt>
                <c:pt idx="4358">
                  <c:v>9.077746540215033</c:v>
                </c:pt>
                <c:pt idx="4359">
                  <c:v>9.0778629525172079</c:v>
                </c:pt>
                <c:pt idx="4360">
                  <c:v>9.0779793648193809</c:v>
                </c:pt>
                <c:pt idx="4361">
                  <c:v>9.078095777121554</c:v>
                </c:pt>
                <c:pt idx="4362">
                  <c:v>9.0782121894237271</c:v>
                </c:pt>
                <c:pt idx="4363">
                  <c:v>9.0783286017259002</c:v>
                </c:pt>
                <c:pt idx="4364">
                  <c:v>9.0784450140280732</c:v>
                </c:pt>
                <c:pt idx="4365">
                  <c:v>9.0785614263302463</c:v>
                </c:pt>
                <c:pt idx="4366">
                  <c:v>9.0786778386324194</c:v>
                </c:pt>
                <c:pt idx="4367">
                  <c:v>9.0787942509345925</c:v>
                </c:pt>
                <c:pt idx="4368">
                  <c:v>9.0789106632367655</c:v>
                </c:pt>
                <c:pt idx="4369">
                  <c:v>9.0790270755389386</c:v>
                </c:pt>
                <c:pt idx="4370">
                  <c:v>9.0791434878411117</c:v>
                </c:pt>
                <c:pt idx="4371">
                  <c:v>9.0792599001432848</c:v>
                </c:pt>
                <c:pt idx="4372">
                  <c:v>9.0793763124454578</c:v>
                </c:pt>
                <c:pt idx="4373">
                  <c:v>9.0794927247476309</c:v>
                </c:pt>
                <c:pt idx="4374">
                  <c:v>9.079609137049804</c:v>
                </c:pt>
                <c:pt idx="4375">
                  <c:v>9.0797255493519771</c:v>
                </c:pt>
                <c:pt idx="4376">
                  <c:v>9.0798419616541501</c:v>
                </c:pt>
                <c:pt idx="4377">
                  <c:v>9.0799583739563232</c:v>
                </c:pt>
                <c:pt idx="4378">
                  <c:v>9.0800747862584963</c:v>
                </c:pt>
                <c:pt idx="4379">
                  <c:v>9.0801911985606694</c:v>
                </c:pt>
                <c:pt idx="4380">
                  <c:v>9.0803076108628424</c:v>
                </c:pt>
                <c:pt idx="4381">
                  <c:v>9.0804240231650155</c:v>
                </c:pt>
                <c:pt idx="4382">
                  <c:v>9.0805404354671886</c:v>
                </c:pt>
                <c:pt idx="4383">
                  <c:v>9.0806568477693617</c:v>
                </c:pt>
                <c:pt idx="4384">
                  <c:v>9.0807732600715347</c:v>
                </c:pt>
                <c:pt idx="4385">
                  <c:v>9.0808896723737078</c:v>
                </c:pt>
                <c:pt idx="4386">
                  <c:v>9.0810060846758809</c:v>
                </c:pt>
                <c:pt idx="4387">
                  <c:v>9.081122496978054</c:v>
                </c:pt>
                <c:pt idx="4388">
                  <c:v>9.081238909280227</c:v>
                </c:pt>
                <c:pt idx="4389">
                  <c:v>9.0813553215824001</c:v>
                </c:pt>
                <c:pt idx="4390">
                  <c:v>9.0814717338845732</c:v>
                </c:pt>
                <c:pt idx="4391">
                  <c:v>9.0815881461867463</c:v>
                </c:pt>
                <c:pt idx="4392">
                  <c:v>9.0817045584889193</c:v>
                </c:pt>
                <c:pt idx="4393">
                  <c:v>9.0818209707910924</c:v>
                </c:pt>
                <c:pt idx="4394">
                  <c:v>9.0819373830932655</c:v>
                </c:pt>
                <c:pt idx="4395">
                  <c:v>9.0820537953954386</c:v>
                </c:pt>
                <c:pt idx="4396">
                  <c:v>9.0821702076976116</c:v>
                </c:pt>
                <c:pt idx="4397">
                  <c:v>9.0822866199997847</c:v>
                </c:pt>
                <c:pt idx="4398">
                  <c:v>9.0824030323019578</c:v>
                </c:pt>
                <c:pt idx="4399">
                  <c:v>9.0825194446041309</c:v>
                </c:pt>
                <c:pt idx="4400">
                  <c:v>9.0826358569063039</c:v>
                </c:pt>
                <c:pt idx="4401">
                  <c:v>9.082752269208477</c:v>
                </c:pt>
                <c:pt idx="4402">
                  <c:v>9.0828686815106501</c:v>
                </c:pt>
                <c:pt idx="4403">
                  <c:v>9.0829850938128232</c:v>
                </c:pt>
                <c:pt idx="4404">
                  <c:v>9.0831015061149962</c:v>
                </c:pt>
                <c:pt idx="4405">
                  <c:v>9.0832179184171711</c:v>
                </c:pt>
                <c:pt idx="4406">
                  <c:v>9.0833343307193442</c:v>
                </c:pt>
                <c:pt idx="4407">
                  <c:v>9.0834507430215172</c:v>
                </c:pt>
                <c:pt idx="4408">
                  <c:v>9.0835671553236903</c:v>
                </c:pt>
                <c:pt idx="4409">
                  <c:v>9.0836835676258634</c:v>
                </c:pt>
                <c:pt idx="4410">
                  <c:v>9.0837999799280364</c:v>
                </c:pt>
                <c:pt idx="4411">
                  <c:v>9.0839163922302095</c:v>
                </c:pt>
                <c:pt idx="4412">
                  <c:v>9.0840328045323826</c:v>
                </c:pt>
                <c:pt idx="4413">
                  <c:v>9.0841492168345557</c:v>
                </c:pt>
                <c:pt idx="4414">
                  <c:v>9.0842656291367287</c:v>
                </c:pt>
                <c:pt idx="4415">
                  <c:v>9.0843820414389018</c:v>
                </c:pt>
                <c:pt idx="4416">
                  <c:v>9.0844984537410749</c:v>
                </c:pt>
                <c:pt idx="4417">
                  <c:v>9.084614866043248</c:v>
                </c:pt>
                <c:pt idx="4418">
                  <c:v>9.084731278345421</c:v>
                </c:pt>
                <c:pt idx="4419">
                  <c:v>9.0848476906475941</c:v>
                </c:pt>
                <c:pt idx="4420">
                  <c:v>9.0849641029497672</c:v>
                </c:pt>
                <c:pt idx="4421">
                  <c:v>9.0850805152519403</c:v>
                </c:pt>
                <c:pt idx="4422">
                  <c:v>9.0851969275541133</c:v>
                </c:pt>
                <c:pt idx="4423">
                  <c:v>9.0853133398562864</c:v>
                </c:pt>
                <c:pt idx="4424">
                  <c:v>9.0854297521584595</c:v>
                </c:pt>
                <c:pt idx="4425">
                  <c:v>9.0855461644606326</c:v>
                </c:pt>
                <c:pt idx="4426">
                  <c:v>9.0856625767628056</c:v>
                </c:pt>
                <c:pt idx="4427">
                  <c:v>9.0857789890649787</c:v>
                </c:pt>
                <c:pt idx="4428">
                  <c:v>9.0858954013671518</c:v>
                </c:pt>
                <c:pt idx="4429">
                  <c:v>9.0860118136693249</c:v>
                </c:pt>
                <c:pt idx="4430">
                  <c:v>9.0861282259714979</c:v>
                </c:pt>
                <c:pt idx="4431">
                  <c:v>9.086244638273671</c:v>
                </c:pt>
                <c:pt idx="4432">
                  <c:v>9.0863610505758441</c:v>
                </c:pt>
                <c:pt idx="4433">
                  <c:v>9.0864774628780172</c:v>
                </c:pt>
                <c:pt idx="4434">
                  <c:v>9.0865938751801902</c:v>
                </c:pt>
                <c:pt idx="4435">
                  <c:v>9.0867102874823633</c:v>
                </c:pt>
                <c:pt idx="4436">
                  <c:v>9.0868266997845364</c:v>
                </c:pt>
                <c:pt idx="4437">
                  <c:v>9.0869431120867095</c:v>
                </c:pt>
                <c:pt idx="4438">
                  <c:v>9.0870595243888825</c:v>
                </c:pt>
                <c:pt idx="4439">
                  <c:v>9.0871759366910556</c:v>
                </c:pt>
                <c:pt idx="4440">
                  <c:v>9.0872923489932287</c:v>
                </c:pt>
                <c:pt idx="4441">
                  <c:v>9.0874087612954018</c:v>
                </c:pt>
                <c:pt idx="4442">
                  <c:v>9.0875251735975748</c:v>
                </c:pt>
                <c:pt idx="4443">
                  <c:v>9.0876415858997479</c:v>
                </c:pt>
                <c:pt idx="4444">
                  <c:v>9.087757998201921</c:v>
                </c:pt>
                <c:pt idx="4445">
                  <c:v>9.0878744105040941</c:v>
                </c:pt>
                <c:pt idx="4446">
                  <c:v>9.0879908228062671</c:v>
                </c:pt>
                <c:pt idx="4447">
                  <c:v>9.0881072351084402</c:v>
                </c:pt>
                <c:pt idx="4448">
                  <c:v>9.0882236474106133</c:v>
                </c:pt>
                <c:pt idx="4449">
                  <c:v>9.0883400597127864</c:v>
                </c:pt>
                <c:pt idx="4450">
                  <c:v>9.0884564720149594</c:v>
                </c:pt>
                <c:pt idx="4451">
                  <c:v>9.0885728843171325</c:v>
                </c:pt>
                <c:pt idx="4452">
                  <c:v>9.0886892966193074</c:v>
                </c:pt>
                <c:pt idx="4453">
                  <c:v>9.0888057089214804</c:v>
                </c:pt>
                <c:pt idx="4454">
                  <c:v>9.0889221212236535</c:v>
                </c:pt>
                <c:pt idx="4455">
                  <c:v>9.0890385335258266</c:v>
                </c:pt>
                <c:pt idx="4456">
                  <c:v>9.0891549458279997</c:v>
                </c:pt>
                <c:pt idx="4457">
                  <c:v>9.0892713581301727</c:v>
                </c:pt>
                <c:pt idx="4458">
                  <c:v>9.0893877704323458</c:v>
                </c:pt>
                <c:pt idx="4459">
                  <c:v>9.0895041827345189</c:v>
                </c:pt>
                <c:pt idx="4460">
                  <c:v>9.089620595036692</c:v>
                </c:pt>
                <c:pt idx="4461">
                  <c:v>9.089737007338865</c:v>
                </c:pt>
                <c:pt idx="4462">
                  <c:v>9.0898534196410381</c:v>
                </c:pt>
                <c:pt idx="4463">
                  <c:v>9.0899698319432112</c:v>
                </c:pt>
                <c:pt idx="4464">
                  <c:v>9.0900862442453843</c:v>
                </c:pt>
                <c:pt idx="4465">
                  <c:v>9.0902026565475573</c:v>
                </c:pt>
                <c:pt idx="4466">
                  <c:v>9.0903190688497304</c:v>
                </c:pt>
                <c:pt idx="4467">
                  <c:v>9.0904354811519035</c:v>
                </c:pt>
                <c:pt idx="4468">
                  <c:v>9.0905518934540765</c:v>
                </c:pt>
                <c:pt idx="4469">
                  <c:v>9.0906683057562496</c:v>
                </c:pt>
                <c:pt idx="4470">
                  <c:v>9.0907847180584227</c:v>
                </c:pt>
                <c:pt idx="4471">
                  <c:v>9.0909011303605958</c:v>
                </c:pt>
                <c:pt idx="4472">
                  <c:v>9.0910175426627688</c:v>
                </c:pt>
                <c:pt idx="4473">
                  <c:v>9.0911339549649419</c:v>
                </c:pt>
                <c:pt idx="4474">
                  <c:v>9.091250367267115</c:v>
                </c:pt>
                <c:pt idx="4475">
                  <c:v>9.0913667795692881</c:v>
                </c:pt>
                <c:pt idx="4476">
                  <c:v>9.0914831918714611</c:v>
                </c:pt>
                <c:pt idx="4477">
                  <c:v>9.0915996041736342</c:v>
                </c:pt>
                <c:pt idx="4478">
                  <c:v>9.0917160164758073</c:v>
                </c:pt>
                <c:pt idx="4479">
                  <c:v>9.0918324287779804</c:v>
                </c:pt>
                <c:pt idx="4480">
                  <c:v>9.0919488410801534</c:v>
                </c:pt>
                <c:pt idx="4481">
                  <c:v>9.0920652533823265</c:v>
                </c:pt>
                <c:pt idx="4482">
                  <c:v>9.0921816656844996</c:v>
                </c:pt>
                <c:pt idx="4483">
                  <c:v>9.0922980779866727</c:v>
                </c:pt>
                <c:pt idx="4484">
                  <c:v>9.0924144902888457</c:v>
                </c:pt>
                <c:pt idx="4485">
                  <c:v>9.0925309025910188</c:v>
                </c:pt>
                <c:pt idx="4486">
                  <c:v>9.0926473148931919</c:v>
                </c:pt>
                <c:pt idx="4487">
                  <c:v>9.092763727195365</c:v>
                </c:pt>
                <c:pt idx="4488">
                  <c:v>9.092880139497538</c:v>
                </c:pt>
                <c:pt idx="4489">
                  <c:v>9.0929965517997111</c:v>
                </c:pt>
                <c:pt idx="4490">
                  <c:v>9.0931129641018842</c:v>
                </c:pt>
                <c:pt idx="4491">
                  <c:v>9.0932293764040573</c:v>
                </c:pt>
                <c:pt idx="4492">
                  <c:v>9.0933457887062303</c:v>
                </c:pt>
                <c:pt idx="4493">
                  <c:v>9.0934622010084034</c:v>
                </c:pt>
                <c:pt idx="4494">
                  <c:v>9.0935786133105765</c:v>
                </c:pt>
                <c:pt idx="4495">
                  <c:v>9.0936950256127496</c:v>
                </c:pt>
                <c:pt idx="4496">
                  <c:v>9.0938114379149226</c:v>
                </c:pt>
                <c:pt idx="4497">
                  <c:v>9.0939278502170957</c:v>
                </c:pt>
                <c:pt idx="4498">
                  <c:v>9.0940442625192688</c:v>
                </c:pt>
                <c:pt idx="4499">
                  <c:v>9.0941606748214436</c:v>
                </c:pt>
                <c:pt idx="4500">
                  <c:v>9.0942770871236167</c:v>
                </c:pt>
                <c:pt idx="4501">
                  <c:v>9.0943934994257898</c:v>
                </c:pt>
                <c:pt idx="4502">
                  <c:v>9.0945099117279629</c:v>
                </c:pt>
                <c:pt idx="4503">
                  <c:v>9.0946263240301359</c:v>
                </c:pt>
                <c:pt idx="4504">
                  <c:v>9.094742736332309</c:v>
                </c:pt>
                <c:pt idx="4505">
                  <c:v>9.0948591486344821</c:v>
                </c:pt>
                <c:pt idx="4506">
                  <c:v>9.0949755609366552</c:v>
                </c:pt>
                <c:pt idx="4507">
                  <c:v>9.0950919732388282</c:v>
                </c:pt>
                <c:pt idx="4508">
                  <c:v>9.0952083855410013</c:v>
                </c:pt>
                <c:pt idx="4509">
                  <c:v>9.0953247978431744</c:v>
                </c:pt>
                <c:pt idx="4510">
                  <c:v>9.0954412101453475</c:v>
                </c:pt>
                <c:pt idx="4511">
                  <c:v>9.0955576224475205</c:v>
                </c:pt>
                <c:pt idx="4512">
                  <c:v>9.0956740347496936</c:v>
                </c:pt>
                <c:pt idx="4513">
                  <c:v>9.0957904470518667</c:v>
                </c:pt>
                <c:pt idx="4514">
                  <c:v>9.0959068593540398</c:v>
                </c:pt>
                <c:pt idx="4515">
                  <c:v>9.0960232716562128</c:v>
                </c:pt>
                <c:pt idx="4516">
                  <c:v>9.0961396839583859</c:v>
                </c:pt>
                <c:pt idx="4517">
                  <c:v>9.096256096260559</c:v>
                </c:pt>
                <c:pt idx="4518">
                  <c:v>9.0963725085627321</c:v>
                </c:pt>
                <c:pt idx="4519">
                  <c:v>9.0964889208649051</c:v>
                </c:pt>
                <c:pt idx="4520">
                  <c:v>9.0966053331670782</c:v>
                </c:pt>
                <c:pt idx="4521">
                  <c:v>9.0967217454692513</c:v>
                </c:pt>
                <c:pt idx="4522">
                  <c:v>9.0968381577714243</c:v>
                </c:pt>
                <c:pt idx="4523">
                  <c:v>9.0969545700735974</c:v>
                </c:pt>
                <c:pt idx="4524">
                  <c:v>9.0970709823757705</c:v>
                </c:pt>
                <c:pt idx="4525">
                  <c:v>9.0971873946779436</c:v>
                </c:pt>
                <c:pt idx="4526">
                  <c:v>9.0973038069801166</c:v>
                </c:pt>
                <c:pt idx="4527">
                  <c:v>9.0974202192822897</c:v>
                </c:pt>
                <c:pt idx="4528">
                  <c:v>9.0975366315844628</c:v>
                </c:pt>
                <c:pt idx="4529">
                  <c:v>9.0976530438866359</c:v>
                </c:pt>
                <c:pt idx="4530">
                  <c:v>9.0977694561888089</c:v>
                </c:pt>
                <c:pt idx="4531">
                  <c:v>9.097885868490982</c:v>
                </c:pt>
                <c:pt idx="4532">
                  <c:v>9.0980022807931551</c:v>
                </c:pt>
                <c:pt idx="4533">
                  <c:v>9.0981186930953282</c:v>
                </c:pt>
                <c:pt idx="4534">
                  <c:v>9.0982351053975012</c:v>
                </c:pt>
                <c:pt idx="4535">
                  <c:v>9.0983515176996743</c:v>
                </c:pt>
                <c:pt idx="4536">
                  <c:v>9.0984679300018474</c:v>
                </c:pt>
                <c:pt idx="4537">
                  <c:v>9.0985843423040205</c:v>
                </c:pt>
                <c:pt idx="4538">
                  <c:v>9.0987007546061935</c:v>
                </c:pt>
                <c:pt idx="4539">
                  <c:v>9.0988171669083666</c:v>
                </c:pt>
                <c:pt idx="4540">
                  <c:v>9.0989335792105397</c:v>
                </c:pt>
                <c:pt idx="4541">
                  <c:v>9.0990499915127128</c:v>
                </c:pt>
                <c:pt idx="4542">
                  <c:v>9.0991664038148858</c:v>
                </c:pt>
                <c:pt idx="4543">
                  <c:v>9.0992828161170589</c:v>
                </c:pt>
                <c:pt idx="4544">
                  <c:v>9.099399228419232</c:v>
                </c:pt>
                <c:pt idx="4545">
                  <c:v>9.0995156407214068</c:v>
                </c:pt>
                <c:pt idx="4546">
                  <c:v>9.0996320530235799</c:v>
                </c:pt>
                <c:pt idx="4547">
                  <c:v>9.099748465325753</c:v>
                </c:pt>
                <c:pt idx="4548">
                  <c:v>9.0998648776279261</c:v>
                </c:pt>
                <c:pt idx="4549">
                  <c:v>9.0999812899300991</c:v>
                </c:pt>
                <c:pt idx="4550">
                  <c:v>9.1000977022322722</c:v>
                </c:pt>
                <c:pt idx="4551">
                  <c:v>9.1002141145344453</c:v>
                </c:pt>
                <c:pt idx="4552">
                  <c:v>9.1003305268366184</c:v>
                </c:pt>
                <c:pt idx="4553">
                  <c:v>9.1004469391387914</c:v>
                </c:pt>
                <c:pt idx="4554">
                  <c:v>9.1005633514409645</c:v>
                </c:pt>
                <c:pt idx="4555">
                  <c:v>9.1006797637431376</c:v>
                </c:pt>
                <c:pt idx="4556">
                  <c:v>9.1007961760453107</c:v>
                </c:pt>
                <c:pt idx="4557">
                  <c:v>9.1009125883474837</c:v>
                </c:pt>
                <c:pt idx="4558">
                  <c:v>9.1010290006496568</c:v>
                </c:pt>
                <c:pt idx="4559">
                  <c:v>9.1011454129518299</c:v>
                </c:pt>
                <c:pt idx="4560">
                  <c:v>9.101261825254003</c:v>
                </c:pt>
                <c:pt idx="4561">
                  <c:v>9.101378237556176</c:v>
                </c:pt>
                <c:pt idx="4562">
                  <c:v>9.1014946498583491</c:v>
                </c:pt>
                <c:pt idx="4563">
                  <c:v>9.1016110621605222</c:v>
                </c:pt>
                <c:pt idx="4564">
                  <c:v>9.1017274744626953</c:v>
                </c:pt>
                <c:pt idx="4565">
                  <c:v>9.1018438867648683</c:v>
                </c:pt>
                <c:pt idx="4566">
                  <c:v>9.1019602990670414</c:v>
                </c:pt>
                <c:pt idx="4567">
                  <c:v>9.1020767113692145</c:v>
                </c:pt>
                <c:pt idx="4568">
                  <c:v>9.1021931236713876</c:v>
                </c:pt>
                <c:pt idx="4569">
                  <c:v>9.1023095359735606</c:v>
                </c:pt>
                <c:pt idx="4570">
                  <c:v>9.1024259482757337</c:v>
                </c:pt>
                <c:pt idx="4571">
                  <c:v>9.1025423605779068</c:v>
                </c:pt>
                <c:pt idx="4572">
                  <c:v>9.1026587728800799</c:v>
                </c:pt>
                <c:pt idx="4573">
                  <c:v>9.1027751851822529</c:v>
                </c:pt>
                <c:pt idx="4574">
                  <c:v>9.102891597484426</c:v>
                </c:pt>
                <c:pt idx="4575">
                  <c:v>9.1030080097865991</c:v>
                </c:pt>
                <c:pt idx="4576">
                  <c:v>9.1031244220887721</c:v>
                </c:pt>
                <c:pt idx="4577">
                  <c:v>9.1032408343909452</c:v>
                </c:pt>
                <c:pt idx="4578">
                  <c:v>9.1033572466931183</c:v>
                </c:pt>
                <c:pt idx="4579">
                  <c:v>9.1034736589952914</c:v>
                </c:pt>
                <c:pt idx="4580">
                  <c:v>9.1035900712974644</c:v>
                </c:pt>
                <c:pt idx="4581">
                  <c:v>9.1037064835996375</c:v>
                </c:pt>
                <c:pt idx="4582">
                  <c:v>9.1038228959018106</c:v>
                </c:pt>
                <c:pt idx="4583">
                  <c:v>9.1039393082039837</c:v>
                </c:pt>
                <c:pt idx="4584">
                  <c:v>9.1040557205061567</c:v>
                </c:pt>
                <c:pt idx="4585">
                  <c:v>9.1041721328083298</c:v>
                </c:pt>
                <c:pt idx="4586">
                  <c:v>9.1042885451105029</c:v>
                </c:pt>
                <c:pt idx="4587">
                  <c:v>9.104404957412676</c:v>
                </c:pt>
                <c:pt idx="4588">
                  <c:v>9.104521369714849</c:v>
                </c:pt>
                <c:pt idx="4589">
                  <c:v>9.1046377820170221</c:v>
                </c:pt>
                <c:pt idx="4590">
                  <c:v>9.1047541943191952</c:v>
                </c:pt>
                <c:pt idx="4591">
                  <c:v>9.1048706066213683</c:v>
                </c:pt>
                <c:pt idx="4592">
                  <c:v>9.1049870189235431</c:v>
                </c:pt>
                <c:pt idx="4593">
                  <c:v>9.1051034312257162</c:v>
                </c:pt>
                <c:pt idx="4594">
                  <c:v>9.1052198435278893</c:v>
                </c:pt>
                <c:pt idx="4595">
                  <c:v>9.1053362558300623</c:v>
                </c:pt>
                <c:pt idx="4596">
                  <c:v>9.1054526681322354</c:v>
                </c:pt>
                <c:pt idx="4597">
                  <c:v>9.1055690804344085</c:v>
                </c:pt>
                <c:pt idx="4598">
                  <c:v>9.1056854927365816</c:v>
                </c:pt>
                <c:pt idx="4599">
                  <c:v>9.1058019050387546</c:v>
                </c:pt>
                <c:pt idx="4600">
                  <c:v>9.1059183173409277</c:v>
                </c:pt>
                <c:pt idx="4601">
                  <c:v>9.1060347296431008</c:v>
                </c:pt>
                <c:pt idx="4602">
                  <c:v>9.1061511419452739</c:v>
                </c:pt>
                <c:pt idx="4603">
                  <c:v>9.1062675542474469</c:v>
                </c:pt>
                <c:pt idx="4604">
                  <c:v>9.10638396654962</c:v>
                </c:pt>
                <c:pt idx="4605">
                  <c:v>9.1065003788517931</c:v>
                </c:pt>
                <c:pt idx="4606">
                  <c:v>9.1066167911539662</c:v>
                </c:pt>
                <c:pt idx="4607">
                  <c:v>9.1067332034561392</c:v>
                </c:pt>
                <c:pt idx="4608">
                  <c:v>9.1068496157583123</c:v>
                </c:pt>
                <c:pt idx="4609">
                  <c:v>9.1069660280604854</c:v>
                </c:pt>
                <c:pt idx="4610">
                  <c:v>9.1070824403626585</c:v>
                </c:pt>
                <c:pt idx="4611">
                  <c:v>9.1071988526648315</c:v>
                </c:pt>
                <c:pt idx="4612">
                  <c:v>9.1073152649670046</c:v>
                </c:pt>
                <c:pt idx="4613">
                  <c:v>9.1074316772691777</c:v>
                </c:pt>
                <c:pt idx="4614">
                  <c:v>9.1075480895713508</c:v>
                </c:pt>
                <c:pt idx="4615">
                  <c:v>9.1076645018735238</c:v>
                </c:pt>
                <c:pt idx="4616">
                  <c:v>9.1077809141756969</c:v>
                </c:pt>
                <c:pt idx="4617">
                  <c:v>9.10789732647787</c:v>
                </c:pt>
                <c:pt idx="4618">
                  <c:v>9.1080137387800431</c:v>
                </c:pt>
                <c:pt idx="4619">
                  <c:v>9.1081301510822161</c:v>
                </c:pt>
                <c:pt idx="4620">
                  <c:v>9.1082465633843892</c:v>
                </c:pt>
                <c:pt idx="4621">
                  <c:v>9.1083629756865623</c:v>
                </c:pt>
                <c:pt idx="4622">
                  <c:v>9.1084793879887354</c:v>
                </c:pt>
                <c:pt idx="4623">
                  <c:v>9.1085958002909084</c:v>
                </c:pt>
                <c:pt idx="4624">
                  <c:v>9.1087122125930815</c:v>
                </c:pt>
                <c:pt idx="4625">
                  <c:v>9.1088286248952546</c:v>
                </c:pt>
                <c:pt idx="4626">
                  <c:v>9.1089450371974277</c:v>
                </c:pt>
                <c:pt idx="4627">
                  <c:v>9.1090614494996007</c:v>
                </c:pt>
                <c:pt idx="4628">
                  <c:v>9.1091778618017738</c:v>
                </c:pt>
                <c:pt idx="4629">
                  <c:v>9.1092942741039469</c:v>
                </c:pt>
                <c:pt idx="4630">
                  <c:v>9.10941068640612</c:v>
                </c:pt>
                <c:pt idx="4631">
                  <c:v>9.109527098708293</c:v>
                </c:pt>
                <c:pt idx="4632">
                  <c:v>9.1096435110104661</c:v>
                </c:pt>
                <c:pt idx="4633">
                  <c:v>9.1097599233126392</c:v>
                </c:pt>
                <c:pt idx="4634">
                  <c:v>9.1098763356148122</c:v>
                </c:pt>
                <c:pt idx="4635">
                  <c:v>9.1099927479169853</c:v>
                </c:pt>
                <c:pt idx="4636">
                  <c:v>9.1101091602191584</c:v>
                </c:pt>
                <c:pt idx="4637">
                  <c:v>9.1102255725213315</c:v>
                </c:pt>
                <c:pt idx="4638">
                  <c:v>9.1103419848235045</c:v>
                </c:pt>
                <c:pt idx="4639">
                  <c:v>9.1104583971256794</c:v>
                </c:pt>
                <c:pt idx="4640">
                  <c:v>9.1105748094278525</c:v>
                </c:pt>
                <c:pt idx="4641">
                  <c:v>9.1106912217300255</c:v>
                </c:pt>
                <c:pt idx="4642">
                  <c:v>9.1108076340321986</c:v>
                </c:pt>
                <c:pt idx="4643">
                  <c:v>9.1109240463343717</c:v>
                </c:pt>
                <c:pt idx="4644">
                  <c:v>9.1110404586365448</c:v>
                </c:pt>
                <c:pt idx="4645">
                  <c:v>9.1111568709387178</c:v>
                </c:pt>
                <c:pt idx="4646">
                  <c:v>9.1112732832408909</c:v>
                </c:pt>
                <c:pt idx="4647">
                  <c:v>9.111389695543064</c:v>
                </c:pt>
                <c:pt idx="4648">
                  <c:v>9.1115061078452371</c:v>
                </c:pt>
                <c:pt idx="4649">
                  <c:v>9.1116225201474101</c:v>
                </c:pt>
                <c:pt idx="4650">
                  <c:v>9.1117389324495832</c:v>
                </c:pt>
                <c:pt idx="4651">
                  <c:v>9.1118553447517563</c:v>
                </c:pt>
                <c:pt idx="4652">
                  <c:v>9.1119717570539294</c:v>
                </c:pt>
                <c:pt idx="4653">
                  <c:v>9.1120881693561024</c:v>
                </c:pt>
                <c:pt idx="4654">
                  <c:v>9.1122045816582755</c:v>
                </c:pt>
                <c:pt idx="4655">
                  <c:v>9.1123209939604486</c:v>
                </c:pt>
                <c:pt idx="4656">
                  <c:v>9.1124374062626217</c:v>
                </c:pt>
                <c:pt idx="4657">
                  <c:v>9.1125538185647947</c:v>
                </c:pt>
                <c:pt idx="4658">
                  <c:v>9.1126702308669678</c:v>
                </c:pt>
                <c:pt idx="4659">
                  <c:v>9.1127866431691409</c:v>
                </c:pt>
                <c:pt idx="4660">
                  <c:v>9.112903055471314</c:v>
                </c:pt>
                <c:pt idx="4661">
                  <c:v>9.113019467773487</c:v>
                </c:pt>
                <c:pt idx="4662">
                  <c:v>9.1131358800756601</c:v>
                </c:pt>
                <c:pt idx="4663">
                  <c:v>9.1132522923778332</c:v>
                </c:pt>
                <c:pt idx="4664">
                  <c:v>9.1133687046800063</c:v>
                </c:pt>
                <c:pt idx="4665">
                  <c:v>9.1134851169821793</c:v>
                </c:pt>
                <c:pt idx="4666">
                  <c:v>9.1136015292843524</c:v>
                </c:pt>
                <c:pt idx="4667">
                  <c:v>9.1137179415865255</c:v>
                </c:pt>
                <c:pt idx="4668">
                  <c:v>9.1138343538886986</c:v>
                </c:pt>
                <c:pt idx="4669">
                  <c:v>9.1139507661908716</c:v>
                </c:pt>
                <c:pt idx="4670">
                  <c:v>9.1140671784930447</c:v>
                </c:pt>
                <c:pt idx="4671">
                  <c:v>9.1141835907952178</c:v>
                </c:pt>
                <c:pt idx="4672">
                  <c:v>9.1143000030973909</c:v>
                </c:pt>
                <c:pt idx="4673">
                  <c:v>9.1144164153995639</c:v>
                </c:pt>
                <c:pt idx="4674">
                  <c:v>9.114532827701737</c:v>
                </c:pt>
                <c:pt idx="4675">
                  <c:v>9.1146492400039101</c:v>
                </c:pt>
                <c:pt idx="4676">
                  <c:v>9.1147656523060832</c:v>
                </c:pt>
                <c:pt idx="4677">
                  <c:v>9.1148820646082562</c:v>
                </c:pt>
                <c:pt idx="4678">
                  <c:v>9.1149984769104293</c:v>
                </c:pt>
                <c:pt idx="4679">
                  <c:v>9.1151148892126024</c:v>
                </c:pt>
                <c:pt idx="4680">
                  <c:v>9.1152313015147755</c:v>
                </c:pt>
                <c:pt idx="4681">
                  <c:v>9.1153477138169485</c:v>
                </c:pt>
                <c:pt idx="4682">
                  <c:v>9.1154641261191216</c:v>
                </c:pt>
                <c:pt idx="4683">
                  <c:v>9.1155805384212947</c:v>
                </c:pt>
                <c:pt idx="4684">
                  <c:v>9.1156969507234678</c:v>
                </c:pt>
                <c:pt idx="4685">
                  <c:v>9.1158133630256426</c:v>
                </c:pt>
                <c:pt idx="4686">
                  <c:v>9.1159297753278157</c:v>
                </c:pt>
                <c:pt idx="4687">
                  <c:v>9.1160461876299888</c:v>
                </c:pt>
                <c:pt idx="4688">
                  <c:v>9.1161625999321618</c:v>
                </c:pt>
                <c:pt idx="4689">
                  <c:v>9.1162790122343349</c:v>
                </c:pt>
                <c:pt idx="4690">
                  <c:v>9.116395424536508</c:v>
                </c:pt>
                <c:pt idx="4691">
                  <c:v>9.116511836838681</c:v>
                </c:pt>
                <c:pt idx="4692">
                  <c:v>9.1166282491408541</c:v>
                </c:pt>
                <c:pt idx="4693">
                  <c:v>9.1167446614430272</c:v>
                </c:pt>
                <c:pt idx="4694">
                  <c:v>9.1168610737452003</c:v>
                </c:pt>
                <c:pt idx="4695">
                  <c:v>9.1169774860473733</c:v>
                </c:pt>
                <c:pt idx="4696">
                  <c:v>9.1170938983495464</c:v>
                </c:pt>
                <c:pt idx="4697">
                  <c:v>9.1172103106517195</c:v>
                </c:pt>
                <c:pt idx="4698">
                  <c:v>9.1173267229538926</c:v>
                </c:pt>
                <c:pt idx="4699">
                  <c:v>9.1174431352560656</c:v>
                </c:pt>
                <c:pt idx="4700">
                  <c:v>9.1175595475582387</c:v>
                </c:pt>
                <c:pt idx="4701">
                  <c:v>9.1176759598604118</c:v>
                </c:pt>
                <c:pt idx="4702">
                  <c:v>9.1177923721625849</c:v>
                </c:pt>
                <c:pt idx="4703">
                  <c:v>9.1179087844647579</c:v>
                </c:pt>
                <c:pt idx="4704">
                  <c:v>9.118025196766931</c:v>
                </c:pt>
                <c:pt idx="4705">
                  <c:v>9.1181416090691041</c:v>
                </c:pt>
                <c:pt idx="4706">
                  <c:v>9.1182580213712772</c:v>
                </c:pt>
                <c:pt idx="4707">
                  <c:v>9.1183744336734502</c:v>
                </c:pt>
                <c:pt idx="4708">
                  <c:v>9.1184908459756233</c:v>
                </c:pt>
                <c:pt idx="4709">
                  <c:v>9.1186072582777964</c:v>
                </c:pt>
                <c:pt idx="4710">
                  <c:v>9.1187236705799695</c:v>
                </c:pt>
                <c:pt idx="4711">
                  <c:v>9.1188400828821425</c:v>
                </c:pt>
                <c:pt idx="4712">
                  <c:v>9.1189564951843156</c:v>
                </c:pt>
                <c:pt idx="4713">
                  <c:v>9.1190729074864887</c:v>
                </c:pt>
                <c:pt idx="4714">
                  <c:v>9.1191893197886618</c:v>
                </c:pt>
                <c:pt idx="4715">
                  <c:v>9.1193057320908348</c:v>
                </c:pt>
                <c:pt idx="4716">
                  <c:v>9.1194221443930079</c:v>
                </c:pt>
                <c:pt idx="4717">
                  <c:v>9.119538556695181</c:v>
                </c:pt>
                <c:pt idx="4718">
                  <c:v>9.1196549689973541</c:v>
                </c:pt>
                <c:pt idx="4719">
                  <c:v>9.1197713812995271</c:v>
                </c:pt>
                <c:pt idx="4720">
                  <c:v>9.1198877936017002</c:v>
                </c:pt>
                <c:pt idx="4721">
                  <c:v>9.1200042059038733</c:v>
                </c:pt>
                <c:pt idx="4722">
                  <c:v>9.1201206182060464</c:v>
                </c:pt>
                <c:pt idx="4723">
                  <c:v>9.1202370305082194</c:v>
                </c:pt>
                <c:pt idx="4724">
                  <c:v>9.1203534428103925</c:v>
                </c:pt>
                <c:pt idx="4725">
                  <c:v>9.1204698551125656</c:v>
                </c:pt>
                <c:pt idx="4726">
                  <c:v>9.1205862674147387</c:v>
                </c:pt>
                <c:pt idx="4727">
                  <c:v>9.1207026797169117</c:v>
                </c:pt>
                <c:pt idx="4728">
                  <c:v>9.1208190920190848</c:v>
                </c:pt>
                <c:pt idx="4729">
                  <c:v>9.1209355043212579</c:v>
                </c:pt>
                <c:pt idx="4730">
                  <c:v>9.121051916623431</c:v>
                </c:pt>
                <c:pt idx="4731">
                  <c:v>9.121168328925604</c:v>
                </c:pt>
                <c:pt idx="4732">
                  <c:v>9.1212847412277789</c:v>
                </c:pt>
                <c:pt idx="4733">
                  <c:v>9.121401153529952</c:v>
                </c:pt>
                <c:pt idx="4734">
                  <c:v>9.121517565832125</c:v>
                </c:pt>
                <c:pt idx="4735">
                  <c:v>9.1216339781342981</c:v>
                </c:pt>
                <c:pt idx="4736">
                  <c:v>9.1217503904364712</c:v>
                </c:pt>
                <c:pt idx="4737">
                  <c:v>9.1218668027386443</c:v>
                </c:pt>
                <c:pt idx="4738">
                  <c:v>9.1219832150408173</c:v>
                </c:pt>
                <c:pt idx="4739">
                  <c:v>9.1220996273429904</c:v>
                </c:pt>
                <c:pt idx="4740">
                  <c:v>9.1222160396451635</c:v>
                </c:pt>
                <c:pt idx="4741">
                  <c:v>9.1223324519473366</c:v>
                </c:pt>
                <c:pt idx="4742">
                  <c:v>9.1224488642495096</c:v>
                </c:pt>
                <c:pt idx="4743">
                  <c:v>9.1225652765516827</c:v>
                </c:pt>
                <c:pt idx="4744">
                  <c:v>9.1226816888538558</c:v>
                </c:pt>
                <c:pt idx="4745">
                  <c:v>9.1227981011560288</c:v>
                </c:pt>
                <c:pt idx="4746">
                  <c:v>9.1229145134582019</c:v>
                </c:pt>
                <c:pt idx="4747">
                  <c:v>9.123030925760375</c:v>
                </c:pt>
                <c:pt idx="4748">
                  <c:v>9.1231473380625481</c:v>
                </c:pt>
                <c:pt idx="4749">
                  <c:v>9.1232637503647211</c:v>
                </c:pt>
                <c:pt idx="4750">
                  <c:v>9.1233801626668942</c:v>
                </c:pt>
                <c:pt idx="4751">
                  <c:v>9.1234965749690673</c:v>
                </c:pt>
                <c:pt idx="4752">
                  <c:v>9.1236129872712404</c:v>
                </c:pt>
                <c:pt idx="4753">
                  <c:v>9.1237293995734134</c:v>
                </c:pt>
                <c:pt idx="4754">
                  <c:v>9.1238458118755865</c:v>
                </c:pt>
                <c:pt idx="4755">
                  <c:v>9.1239622241777596</c:v>
                </c:pt>
                <c:pt idx="4756">
                  <c:v>9.1240786364799327</c:v>
                </c:pt>
                <c:pt idx="4757">
                  <c:v>9.1241950487821057</c:v>
                </c:pt>
                <c:pt idx="4758">
                  <c:v>9.1243114610842788</c:v>
                </c:pt>
                <c:pt idx="4759">
                  <c:v>9.1244278733864519</c:v>
                </c:pt>
                <c:pt idx="4760">
                  <c:v>9.124544285688625</c:v>
                </c:pt>
                <c:pt idx="4761">
                  <c:v>9.124660697990798</c:v>
                </c:pt>
                <c:pt idx="4762">
                  <c:v>9.1247771102929711</c:v>
                </c:pt>
                <c:pt idx="4763">
                  <c:v>9.1248935225951442</c:v>
                </c:pt>
                <c:pt idx="4764">
                  <c:v>9.1250099348973173</c:v>
                </c:pt>
                <c:pt idx="4765">
                  <c:v>9.1251263471994903</c:v>
                </c:pt>
                <c:pt idx="4766">
                  <c:v>9.1252427595016634</c:v>
                </c:pt>
                <c:pt idx="4767">
                  <c:v>9.1253591718038365</c:v>
                </c:pt>
                <c:pt idx="4768">
                  <c:v>9.1254755841060096</c:v>
                </c:pt>
                <c:pt idx="4769">
                  <c:v>9.1255919964081826</c:v>
                </c:pt>
                <c:pt idx="4770">
                  <c:v>9.1257084087103557</c:v>
                </c:pt>
                <c:pt idx="4771">
                  <c:v>9.1258248210125288</c:v>
                </c:pt>
                <c:pt idx="4772">
                  <c:v>9.1259412333147019</c:v>
                </c:pt>
                <c:pt idx="4773">
                  <c:v>9.1260576456168749</c:v>
                </c:pt>
                <c:pt idx="4774">
                  <c:v>9.126174057919048</c:v>
                </c:pt>
                <c:pt idx="4775">
                  <c:v>9.1262904702212211</c:v>
                </c:pt>
                <c:pt idx="4776">
                  <c:v>9.1264068825233942</c:v>
                </c:pt>
                <c:pt idx="4777">
                  <c:v>9.1265232948255672</c:v>
                </c:pt>
                <c:pt idx="4778">
                  <c:v>9.1266397071277403</c:v>
                </c:pt>
                <c:pt idx="4779">
                  <c:v>9.1267561194299152</c:v>
                </c:pt>
                <c:pt idx="4780">
                  <c:v>9.1268725317320882</c:v>
                </c:pt>
                <c:pt idx="4781">
                  <c:v>9.1269889440342613</c:v>
                </c:pt>
                <c:pt idx="4782">
                  <c:v>9.1271053563364344</c:v>
                </c:pt>
                <c:pt idx="4783">
                  <c:v>9.1272217686386075</c:v>
                </c:pt>
                <c:pt idx="4784">
                  <c:v>9.1273381809407805</c:v>
                </c:pt>
                <c:pt idx="4785">
                  <c:v>9.1274545932429536</c:v>
                </c:pt>
                <c:pt idx="4786">
                  <c:v>9.1275710055451267</c:v>
                </c:pt>
                <c:pt idx="4787">
                  <c:v>9.1276874178472998</c:v>
                </c:pt>
                <c:pt idx="4788">
                  <c:v>9.1278038301494728</c:v>
                </c:pt>
                <c:pt idx="4789">
                  <c:v>9.1279202424516459</c:v>
                </c:pt>
                <c:pt idx="4790">
                  <c:v>9.128036654753819</c:v>
                </c:pt>
                <c:pt idx="4791">
                  <c:v>9.1281530670559921</c:v>
                </c:pt>
                <c:pt idx="4792">
                  <c:v>9.1282694793581651</c:v>
                </c:pt>
                <c:pt idx="4793">
                  <c:v>9.1283858916603382</c:v>
                </c:pt>
                <c:pt idx="4794">
                  <c:v>9.1285023039625113</c:v>
                </c:pt>
                <c:pt idx="4795">
                  <c:v>9.1286187162646844</c:v>
                </c:pt>
                <c:pt idx="4796">
                  <c:v>9.1287351285668574</c:v>
                </c:pt>
                <c:pt idx="4797">
                  <c:v>9.1288515408690305</c:v>
                </c:pt>
                <c:pt idx="4798">
                  <c:v>9.1289679531712036</c:v>
                </c:pt>
                <c:pt idx="4799">
                  <c:v>9.1290843654733766</c:v>
                </c:pt>
                <c:pt idx="4800">
                  <c:v>9.1292007777755497</c:v>
                </c:pt>
                <c:pt idx="4801">
                  <c:v>9.1293171900777228</c:v>
                </c:pt>
                <c:pt idx="4802">
                  <c:v>9.1294336023798959</c:v>
                </c:pt>
                <c:pt idx="4803">
                  <c:v>9.1295500146820689</c:v>
                </c:pt>
                <c:pt idx="4804">
                  <c:v>9.129666426984242</c:v>
                </c:pt>
                <c:pt idx="4805">
                  <c:v>9.1297828392864151</c:v>
                </c:pt>
                <c:pt idx="4806">
                  <c:v>9.1298992515885882</c:v>
                </c:pt>
                <c:pt idx="4807">
                  <c:v>9.1300156638907612</c:v>
                </c:pt>
                <c:pt idx="4808">
                  <c:v>9.1301320761929343</c:v>
                </c:pt>
                <c:pt idx="4809">
                  <c:v>9.1302484884951074</c:v>
                </c:pt>
                <c:pt idx="4810">
                  <c:v>9.1303649007972805</c:v>
                </c:pt>
                <c:pt idx="4811">
                  <c:v>9.1304813130994535</c:v>
                </c:pt>
                <c:pt idx="4812">
                  <c:v>9.1305977254016266</c:v>
                </c:pt>
                <c:pt idx="4813">
                  <c:v>9.1307141377037997</c:v>
                </c:pt>
                <c:pt idx="4814">
                  <c:v>9.1308305500059728</c:v>
                </c:pt>
                <c:pt idx="4815">
                  <c:v>9.1309469623081458</c:v>
                </c:pt>
                <c:pt idx="4816">
                  <c:v>9.1310633746103189</c:v>
                </c:pt>
                <c:pt idx="4817">
                  <c:v>9.131179786912492</c:v>
                </c:pt>
                <c:pt idx="4818">
                  <c:v>9.1312961992146651</c:v>
                </c:pt>
                <c:pt idx="4819">
                  <c:v>9.1314126115168381</c:v>
                </c:pt>
                <c:pt idx="4820">
                  <c:v>9.1315290238190112</c:v>
                </c:pt>
                <c:pt idx="4821">
                  <c:v>9.1316454361211843</c:v>
                </c:pt>
                <c:pt idx="4822">
                  <c:v>9.1317618484233574</c:v>
                </c:pt>
                <c:pt idx="4823">
                  <c:v>9.1318782607255304</c:v>
                </c:pt>
                <c:pt idx="4824">
                  <c:v>9.1319946730277035</c:v>
                </c:pt>
                <c:pt idx="4825">
                  <c:v>9.1321110853298766</c:v>
                </c:pt>
                <c:pt idx="4826">
                  <c:v>9.1322274976320514</c:v>
                </c:pt>
                <c:pt idx="4827">
                  <c:v>9.1323439099342245</c:v>
                </c:pt>
                <c:pt idx="4828">
                  <c:v>9.1324603222363976</c:v>
                </c:pt>
                <c:pt idx="4829">
                  <c:v>9.1325767345385707</c:v>
                </c:pt>
                <c:pt idx="4830">
                  <c:v>9.1326931468407437</c:v>
                </c:pt>
                <c:pt idx="4831">
                  <c:v>9.1328095591429168</c:v>
                </c:pt>
                <c:pt idx="4832">
                  <c:v>9.1329259714450899</c:v>
                </c:pt>
                <c:pt idx="4833">
                  <c:v>9.133042383747263</c:v>
                </c:pt>
                <c:pt idx="4834">
                  <c:v>9.133158796049436</c:v>
                </c:pt>
                <c:pt idx="4835">
                  <c:v>9.1332752083516091</c:v>
                </c:pt>
                <c:pt idx="4836">
                  <c:v>9.1333916206537822</c:v>
                </c:pt>
                <c:pt idx="4837">
                  <c:v>9.1335080329559553</c:v>
                </c:pt>
                <c:pt idx="4838">
                  <c:v>9.1336244452581283</c:v>
                </c:pt>
                <c:pt idx="4839">
                  <c:v>9.1337408575603014</c:v>
                </c:pt>
                <c:pt idx="4840">
                  <c:v>9.1338572698624745</c:v>
                </c:pt>
                <c:pt idx="4841">
                  <c:v>9.1339736821646476</c:v>
                </c:pt>
                <c:pt idx="4842">
                  <c:v>9.1340900944668206</c:v>
                </c:pt>
                <c:pt idx="4843">
                  <c:v>9.1342065067689937</c:v>
                </c:pt>
                <c:pt idx="4844">
                  <c:v>9.1343229190711668</c:v>
                </c:pt>
                <c:pt idx="4845">
                  <c:v>9.1344393313733399</c:v>
                </c:pt>
                <c:pt idx="4846">
                  <c:v>9.1345557436755129</c:v>
                </c:pt>
                <c:pt idx="4847">
                  <c:v>9.134672155977686</c:v>
                </c:pt>
                <c:pt idx="4848">
                  <c:v>9.1347885682798591</c:v>
                </c:pt>
                <c:pt idx="4849">
                  <c:v>9.1349049805820322</c:v>
                </c:pt>
                <c:pt idx="4850">
                  <c:v>9.1350213928842052</c:v>
                </c:pt>
                <c:pt idx="4851">
                  <c:v>9.1351378051863783</c:v>
                </c:pt>
                <c:pt idx="4852">
                  <c:v>9.1352542174885514</c:v>
                </c:pt>
                <c:pt idx="4853">
                  <c:v>9.1353706297907245</c:v>
                </c:pt>
                <c:pt idx="4854">
                  <c:v>9.1354870420928975</c:v>
                </c:pt>
                <c:pt idx="4855">
                  <c:v>9.1356034543950706</c:v>
                </c:pt>
                <c:pt idx="4856">
                  <c:v>9.1357198666972437</c:v>
                </c:pt>
                <c:pt idx="4857">
                  <c:v>9.1358362789994167</c:v>
                </c:pt>
                <c:pt idx="4858">
                  <c:v>9.1359526913015898</c:v>
                </c:pt>
                <c:pt idx="4859">
                  <c:v>9.1360691036037629</c:v>
                </c:pt>
                <c:pt idx="4860">
                  <c:v>9.136185515905936</c:v>
                </c:pt>
                <c:pt idx="4861">
                  <c:v>9.136301928208109</c:v>
                </c:pt>
                <c:pt idx="4862">
                  <c:v>9.1364183405102821</c:v>
                </c:pt>
                <c:pt idx="4863">
                  <c:v>9.1365347528124552</c:v>
                </c:pt>
                <c:pt idx="4864">
                  <c:v>9.1366511651146283</c:v>
                </c:pt>
                <c:pt idx="4865">
                  <c:v>9.1367675774168013</c:v>
                </c:pt>
                <c:pt idx="4866">
                  <c:v>9.1368839897189744</c:v>
                </c:pt>
                <c:pt idx="4867">
                  <c:v>9.1370004020211475</c:v>
                </c:pt>
                <c:pt idx="4868">
                  <c:v>9.1371168143233206</c:v>
                </c:pt>
                <c:pt idx="4869">
                  <c:v>9.1372332266254936</c:v>
                </c:pt>
                <c:pt idx="4870">
                  <c:v>9.1373496389276667</c:v>
                </c:pt>
                <c:pt idx="4871">
                  <c:v>9.1374660512298398</c:v>
                </c:pt>
                <c:pt idx="4872">
                  <c:v>9.1375824635320146</c:v>
                </c:pt>
                <c:pt idx="4873">
                  <c:v>9.1376988758341877</c:v>
                </c:pt>
                <c:pt idx="4874">
                  <c:v>9.1378152881363608</c:v>
                </c:pt>
                <c:pt idx="4875">
                  <c:v>9.1379317004385339</c:v>
                </c:pt>
                <c:pt idx="4876">
                  <c:v>9.1380481127407069</c:v>
                </c:pt>
                <c:pt idx="4877">
                  <c:v>9.13816452504288</c:v>
                </c:pt>
                <c:pt idx="4878">
                  <c:v>9.1382809373450531</c:v>
                </c:pt>
                <c:pt idx="4879">
                  <c:v>9.1383973496472262</c:v>
                </c:pt>
                <c:pt idx="4880">
                  <c:v>9.1385137619493992</c:v>
                </c:pt>
                <c:pt idx="4881">
                  <c:v>9.1386301742515723</c:v>
                </c:pt>
                <c:pt idx="4882">
                  <c:v>9.1387465865537454</c:v>
                </c:pt>
                <c:pt idx="4883">
                  <c:v>9.1388629988559185</c:v>
                </c:pt>
                <c:pt idx="4884">
                  <c:v>9.1389794111580915</c:v>
                </c:pt>
                <c:pt idx="4885">
                  <c:v>9.1390958234602646</c:v>
                </c:pt>
                <c:pt idx="4886">
                  <c:v>9.1392122357624377</c:v>
                </c:pt>
                <c:pt idx="4887">
                  <c:v>9.1393286480646108</c:v>
                </c:pt>
                <c:pt idx="4888">
                  <c:v>9.1394450603667838</c:v>
                </c:pt>
                <c:pt idx="4889">
                  <c:v>9.1395614726689569</c:v>
                </c:pt>
                <c:pt idx="4890">
                  <c:v>9.13967788497113</c:v>
                </c:pt>
                <c:pt idx="4891">
                  <c:v>9.1397942972733031</c:v>
                </c:pt>
                <c:pt idx="4892">
                  <c:v>9.1399107095754761</c:v>
                </c:pt>
                <c:pt idx="4893">
                  <c:v>9.1400271218776492</c:v>
                </c:pt>
                <c:pt idx="4894">
                  <c:v>9.1401435341798223</c:v>
                </c:pt>
                <c:pt idx="4895">
                  <c:v>9.1402599464819954</c:v>
                </c:pt>
                <c:pt idx="4896">
                  <c:v>9.1403763587841684</c:v>
                </c:pt>
                <c:pt idx="4897">
                  <c:v>9.1404927710863415</c:v>
                </c:pt>
                <c:pt idx="4898">
                  <c:v>9.1406091833885146</c:v>
                </c:pt>
                <c:pt idx="4899">
                  <c:v>9.1407255956906877</c:v>
                </c:pt>
                <c:pt idx="4900">
                  <c:v>9.1408420079928607</c:v>
                </c:pt>
                <c:pt idx="4901">
                  <c:v>9.1409584202950338</c:v>
                </c:pt>
                <c:pt idx="4902">
                  <c:v>9.1410748325972069</c:v>
                </c:pt>
                <c:pt idx="4903">
                  <c:v>9.14119124489938</c:v>
                </c:pt>
                <c:pt idx="4904">
                  <c:v>9.141307657201553</c:v>
                </c:pt>
                <c:pt idx="4905">
                  <c:v>9.1414240695037261</c:v>
                </c:pt>
                <c:pt idx="4906">
                  <c:v>9.1415404818058992</c:v>
                </c:pt>
                <c:pt idx="4907">
                  <c:v>9.1416568941080723</c:v>
                </c:pt>
                <c:pt idx="4908">
                  <c:v>9.1417733064102453</c:v>
                </c:pt>
                <c:pt idx="4909">
                  <c:v>9.1418897187124184</c:v>
                </c:pt>
                <c:pt idx="4910">
                  <c:v>9.1420061310145915</c:v>
                </c:pt>
                <c:pt idx="4911">
                  <c:v>9.1421225433167645</c:v>
                </c:pt>
                <c:pt idx="4912">
                  <c:v>9.1422389556189376</c:v>
                </c:pt>
                <c:pt idx="4913">
                  <c:v>9.1423553679211107</c:v>
                </c:pt>
                <c:pt idx="4914">
                  <c:v>9.1424717802232838</c:v>
                </c:pt>
                <c:pt idx="4915">
                  <c:v>9.1425881925254568</c:v>
                </c:pt>
                <c:pt idx="4916">
                  <c:v>9.1427046048276299</c:v>
                </c:pt>
                <c:pt idx="4917">
                  <c:v>9.142821017129803</c:v>
                </c:pt>
                <c:pt idx="4918">
                  <c:v>9.1429374294319761</c:v>
                </c:pt>
                <c:pt idx="4919">
                  <c:v>9.1430538417341509</c:v>
                </c:pt>
                <c:pt idx="4920">
                  <c:v>9.143170254036324</c:v>
                </c:pt>
                <c:pt idx="4921">
                  <c:v>9.1432866663384971</c:v>
                </c:pt>
                <c:pt idx="4922">
                  <c:v>9.1434030786406701</c:v>
                </c:pt>
                <c:pt idx="4923">
                  <c:v>9.1435194909428432</c:v>
                </c:pt>
                <c:pt idx="4924">
                  <c:v>9.1436359032450163</c:v>
                </c:pt>
                <c:pt idx="4925">
                  <c:v>9.1437523155471894</c:v>
                </c:pt>
                <c:pt idx="4926">
                  <c:v>9.1438687278493624</c:v>
                </c:pt>
                <c:pt idx="4927">
                  <c:v>9.1439851401515355</c:v>
                </c:pt>
                <c:pt idx="4928">
                  <c:v>9.1441015524537086</c:v>
                </c:pt>
                <c:pt idx="4929">
                  <c:v>9.1442179647558817</c:v>
                </c:pt>
                <c:pt idx="4930">
                  <c:v>9.1443343770580547</c:v>
                </c:pt>
                <c:pt idx="4931">
                  <c:v>9.1444507893602278</c:v>
                </c:pt>
                <c:pt idx="4932">
                  <c:v>9.1445672016624009</c:v>
                </c:pt>
                <c:pt idx="4933">
                  <c:v>9.144683613964574</c:v>
                </c:pt>
                <c:pt idx="4934">
                  <c:v>9.144800026266747</c:v>
                </c:pt>
                <c:pt idx="4935">
                  <c:v>9.1449164385689201</c:v>
                </c:pt>
                <c:pt idx="4936">
                  <c:v>9.1450328508710932</c:v>
                </c:pt>
                <c:pt idx="4937">
                  <c:v>9.1451492631732663</c:v>
                </c:pt>
                <c:pt idx="4938">
                  <c:v>9.1452656754754393</c:v>
                </c:pt>
                <c:pt idx="4939">
                  <c:v>9.1453820877776124</c:v>
                </c:pt>
                <c:pt idx="4940">
                  <c:v>9.1454985000797855</c:v>
                </c:pt>
                <c:pt idx="4941">
                  <c:v>9.1456149123819586</c:v>
                </c:pt>
                <c:pt idx="4942">
                  <c:v>9.1457313246841316</c:v>
                </c:pt>
                <c:pt idx="4943">
                  <c:v>9.1458477369863047</c:v>
                </c:pt>
                <c:pt idx="4944">
                  <c:v>9.1459641492884778</c:v>
                </c:pt>
                <c:pt idx="4945">
                  <c:v>9.1460805615906509</c:v>
                </c:pt>
                <c:pt idx="4946">
                  <c:v>9.1461969738928239</c:v>
                </c:pt>
                <c:pt idx="4947">
                  <c:v>9.146313386194997</c:v>
                </c:pt>
                <c:pt idx="4948">
                  <c:v>9.1464297984971701</c:v>
                </c:pt>
                <c:pt idx="4949">
                  <c:v>9.1465462107993432</c:v>
                </c:pt>
                <c:pt idx="4950">
                  <c:v>9.1466626231015162</c:v>
                </c:pt>
                <c:pt idx="4951">
                  <c:v>9.1467790354036893</c:v>
                </c:pt>
                <c:pt idx="4952">
                  <c:v>9.1468954477058624</c:v>
                </c:pt>
                <c:pt idx="4953">
                  <c:v>9.1470118600080355</c:v>
                </c:pt>
                <c:pt idx="4954">
                  <c:v>9.1471282723102085</c:v>
                </c:pt>
                <c:pt idx="4955">
                  <c:v>9.1472446846123816</c:v>
                </c:pt>
                <c:pt idx="4956">
                  <c:v>9.1473610969145547</c:v>
                </c:pt>
                <c:pt idx="4957">
                  <c:v>9.1474775092167278</c:v>
                </c:pt>
                <c:pt idx="4958">
                  <c:v>9.1475939215189008</c:v>
                </c:pt>
                <c:pt idx="4959">
                  <c:v>9.1477103338210739</c:v>
                </c:pt>
                <c:pt idx="4960">
                  <c:v>9.147826746123247</c:v>
                </c:pt>
                <c:pt idx="4961">
                  <c:v>9.1479431584254201</c:v>
                </c:pt>
                <c:pt idx="4962">
                  <c:v>9.1480595707275931</c:v>
                </c:pt>
                <c:pt idx="4963">
                  <c:v>9.1481759830297662</c:v>
                </c:pt>
                <c:pt idx="4964">
                  <c:v>9.1482923953319393</c:v>
                </c:pt>
                <c:pt idx="4965">
                  <c:v>9.1484088076341123</c:v>
                </c:pt>
                <c:pt idx="4966">
                  <c:v>9.1485252199362872</c:v>
                </c:pt>
                <c:pt idx="4967">
                  <c:v>9.1486416322384603</c:v>
                </c:pt>
                <c:pt idx="4968">
                  <c:v>9.1487580445406333</c:v>
                </c:pt>
                <c:pt idx="4969">
                  <c:v>9.1488744568428064</c:v>
                </c:pt>
                <c:pt idx="4970">
                  <c:v>9.1489908691449795</c:v>
                </c:pt>
                <c:pt idx="4971">
                  <c:v>9.1491072814471526</c:v>
                </c:pt>
                <c:pt idx="4972">
                  <c:v>9.1492236937493256</c:v>
                </c:pt>
                <c:pt idx="4973">
                  <c:v>9.1493401060514987</c:v>
                </c:pt>
                <c:pt idx="4974">
                  <c:v>9.1494565183536718</c:v>
                </c:pt>
                <c:pt idx="4975">
                  <c:v>9.1495729306558449</c:v>
                </c:pt>
                <c:pt idx="4976">
                  <c:v>9.1496893429580179</c:v>
                </c:pt>
                <c:pt idx="4977">
                  <c:v>9.149805755260191</c:v>
                </c:pt>
                <c:pt idx="4978">
                  <c:v>9.1499221675623641</c:v>
                </c:pt>
                <c:pt idx="4979">
                  <c:v>9.1500385798645372</c:v>
                </c:pt>
                <c:pt idx="4980">
                  <c:v>9.1501549921667102</c:v>
                </c:pt>
              </c:numCache>
            </c:numRef>
          </c:xVal>
          <c:yVal>
            <c:numRef>
              <c:f>'[1 RADPFV5.15de.c1 (1).xls]Sheet1'!$B$20:$B$5000</c:f>
              <c:numCache>
                <c:formatCode>0.00E+00</c:formatCode>
                <c:ptCount val="4981"/>
                <c:pt idx="0">
                  <c:v>10.848979843117213</c:v>
                </c:pt>
                <c:pt idx="1">
                  <c:v>21.670269202572552</c:v>
                </c:pt>
                <c:pt idx="2">
                  <c:v>32.463620447773657</c:v>
                </c:pt>
                <c:pt idx="3">
                  <c:v>43.228668487921944</c:v>
                </c:pt>
                <c:pt idx="4">
                  <c:v>53.965193298243946</c:v>
                </c:pt>
                <c:pt idx="5">
                  <c:v>64.67289568835082</c:v>
                </c:pt>
                <c:pt idx="6">
                  <c:v>75.351500686972869</c:v>
                </c:pt>
                <c:pt idx="7">
                  <c:v>86.00073630826877</c:v>
                </c:pt>
                <c:pt idx="8">
                  <c:v>96.620334078766717</c:v>
                </c:pt>
                <c:pt idx="9">
                  <c:v>107.21002911597232</c:v>
                </c:pt>
                <c:pt idx="10">
                  <c:v>117.76956016003815</c:v>
                </c:pt>
                <c:pt idx="11">
                  <c:v>128.29866959544967</c:v>
                </c:pt>
                <c:pt idx="12">
                  <c:v>138.79710346930131</c:v>
                </c:pt>
                <c:pt idx="13">
                  <c:v>149.26461150779897</c:v>
                </c:pt>
                <c:pt idx="14">
                  <c:v>159.70094713149314</c:v>
                </c:pt>
                <c:pt idx="15">
                  <c:v>170.10586746942511</c:v>
                </c:pt>
                <c:pt idx="16">
                  <c:v>180.47913337226086</c:v>
                </c:pt>
                <c:pt idx="17">
                  <c:v>190.82050942444701</c:v>
                </c:pt>
                <c:pt idx="18">
                  <c:v>201.12976395540744</c:v>
                </c:pt>
                <c:pt idx="19">
                  <c:v>211.40666904979236</c:v>
                </c:pt>
                <c:pt idx="20">
                  <c:v>221.65100055678732</c:v>
                </c:pt>
                <c:pt idx="21">
                  <c:v>231.86253809849032</c:v>
                </c:pt>
                <c:pt idx="22">
                  <c:v>242.04106507736239</c:v>
                </c:pt>
                <c:pt idx="23">
                  <c:v>252.18636868275905</c:v>
                </c:pt>
                <c:pt idx="24">
                  <c:v>262.29823989654875</c:v>
                </c:pt>
                <c:pt idx="25">
                  <c:v>272.37647349782452</c:v>
                </c:pt>
                <c:pt idx="26">
                  <c:v>282.42086806671699</c:v>
                </c:pt>
                <c:pt idx="27">
                  <c:v>292.43122598731497</c:v>
                </c:pt>
                <c:pt idx="28">
                  <c:v>302.40735344970108</c:v>
                </c:pt>
                <c:pt idx="29">
                  <c:v>312.3490604511116</c:v>
                </c:pt>
                <c:pt idx="30">
                  <c:v>322.25616079622671</c:v>
                </c:pt>
                <c:pt idx="31">
                  <c:v>332.1284720966014</c:v>
                </c:pt>
                <c:pt idx="32">
                  <c:v>341.96581576924422</c:v>
                </c:pt>
                <c:pt idx="33">
                  <c:v>351.76801703435416</c:v>
                </c:pt>
                <c:pt idx="34">
                  <c:v>361.5349049122234</c:v>
                </c:pt>
                <c:pt idx="35">
                  <c:v>371.26631221931746</c:v>
                </c:pt>
                <c:pt idx="36">
                  <c:v>380.96207556353988</c:v>
                </c:pt>
                <c:pt idx="37">
                  <c:v>390.62203533869427</c:v>
                </c:pt>
                <c:pt idx="38">
                  <c:v>400.24603571815186</c:v>
                </c:pt>
                <c:pt idx="39">
                  <c:v>409.8339246477351</c:v>
                </c:pt>
                <c:pt idx="40">
                  <c:v>419.38555383782995</c:v>
                </c:pt>
                <c:pt idx="41">
                  <c:v>428.90077875473526</c:v>
                </c:pt>
                <c:pt idx="42">
                  <c:v>438.37945861126161</c:v>
                </c:pt>
                <c:pt idx="43">
                  <c:v>447.82145635659111</c:v>
                </c:pt>
                <c:pt idx="44">
                  <c:v>457.22663866540825</c:v>
                </c:pt>
                <c:pt idx="45">
                  <c:v>466.59487592631535</c:v>
                </c:pt>
                <c:pt idx="46">
                  <c:v>475.92604222954219</c:v>
                </c:pt>
                <c:pt idx="47">
                  <c:v>485.22001535396396</c:v>
                </c:pt>
                <c:pt idx="48">
                  <c:v>494.47667675343769</c:v>
                </c:pt>
                <c:pt idx="49">
                  <c:v>503.69591154247053</c:v>
                </c:pt>
                <c:pt idx="50">
                  <c:v>512.87760848123139</c:v>
                </c:pt>
                <c:pt idx="51">
                  <c:v>522.02165995992004</c:v>
                </c:pt>
                <c:pt idx="52">
                  <c:v>531.12796198250282</c:v>
                </c:pt>
                <c:pt idx="53">
                  <c:v>540.19641414983232</c:v>
                </c:pt>
                <c:pt idx="54">
                  <c:v>549.22691964215926</c:v>
                </c:pt>
                <c:pt idx="55">
                  <c:v>558.21938520105232</c:v>
                </c:pt>
                <c:pt idx="56">
                  <c:v>567.1737211107378</c:v>
                </c:pt>
                <c:pt idx="57">
                  <c:v>576.08984117887132</c:v>
                </c:pt>
                <c:pt idx="58">
                  <c:v>584.96766271675699</c:v>
                </c:pt>
                <c:pt idx="59">
                  <c:v>593.80710651902336</c:v>
                </c:pt>
                <c:pt idx="60">
                  <c:v>602.60809684277353</c:v>
                </c:pt>
                <c:pt idx="61">
                  <c:v>611.37056138621904</c:v>
                </c:pt>
                <c:pt idx="62">
                  <c:v>620.09443126681231</c:v>
                </c:pt>
                <c:pt idx="63">
                  <c:v>628.77964099889118</c:v>
                </c:pt>
                <c:pt idx="64">
                  <c:v>637.42612847084763</c:v>
                </c:pt>
                <c:pt idx="65">
                  <c:v>646.03383492183434</c:v>
                </c:pt>
                <c:pt idx="66">
                  <c:v>654.60270491802282</c:v>
                </c:pt>
                <c:pt idx="67">
                  <c:v>663.13268632842551</c:v>
                </c:pt>
                <c:pt idx="68">
                  <c:v>671.62373030029539</c:v>
                </c:pt>
                <c:pt idx="69">
                  <c:v>680.07579123411608</c:v>
                </c:pt>
                <c:pt idx="70">
                  <c:v>688.48882675819584</c:v>
                </c:pt>
                <c:pt idx="71">
                  <c:v>696.86279770287808</c:v>
                </c:pt>
                <c:pt idx="72">
                  <c:v>705.19766807438202</c:v>
                </c:pt>
                <c:pt idx="73">
                  <c:v>713.49340502828568</c:v>
                </c:pt>
                <c:pt idx="74">
                  <c:v>721.74997884266475</c:v>
                </c:pt>
                <c:pt idx="75">
                  <c:v>729.96736289090006</c:v>
                </c:pt>
                <c:pt idx="76">
                  <c:v>738.14553361416631</c:v>
                </c:pt>
                <c:pt idx="77">
                  <c:v>746.284470493615</c:v>
                </c:pt>
                <c:pt idx="78">
                  <c:v>754.38415602226348</c:v>
                </c:pt>
                <c:pt idx="79">
                  <c:v>762.44457567660334</c:v>
                </c:pt>
                <c:pt idx="80">
                  <c:v>770.46571788794176</c:v>
                </c:pt>
                <c:pt idx="81">
                  <c:v>778.44757401348465</c:v>
                </c:pt>
                <c:pt idx="82">
                  <c:v>786.39013830717772</c:v>
                </c:pt>
                <c:pt idx="83">
                  <c:v>794.29340789031562</c:v>
                </c:pt>
                <c:pt idx="84">
                  <c:v>802.15738272193119</c:v>
                </c:pt>
                <c:pt idx="85">
                  <c:v>809.98206556897776</c:v>
                </c:pt>
                <c:pt idx="86">
                  <c:v>817.76746197631508</c:v>
                </c:pt>
                <c:pt idx="87">
                  <c:v>825.51358023651142</c:v>
                </c:pt>
                <c:pt idx="88">
                  <c:v>833.22043135947376</c:v>
                </c:pt>
                <c:pt idx="89">
                  <c:v>840.88802904191584</c:v>
                </c:pt>
                <c:pt idx="90">
                  <c:v>848.51638963667756</c:v>
                </c:pt>
                <c:pt idx="91">
                  <c:v>856.10553212190553</c:v>
                </c:pt>
                <c:pt idx="92">
                  <c:v>863.65547807010546</c:v>
                </c:pt>
                <c:pt idx="93">
                  <c:v>871.16625161707873</c:v>
                </c:pt>
                <c:pt idx="94">
                  <c:v>878.63787943075351</c:v>
                </c:pt>
                <c:pt idx="95">
                  <c:v>886.07039067991934</c:v>
                </c:pt>
                <c:pt idx="96">
                  <c:v>893.46381700287725</c:v>
                </c:pt>
                <c:pt idx="97">
                  <c:v>900.81819247601743</c:v>
                </c:pt>
                <c:pt idx="98">
                  <c:v>908.13355358232934</c:v>
                </c:pt>
                <c:pt idx="99">
                  <c:v>915.40993917985998</c:v>
                </c:pt>
                <c:pt idx="100">
                  <c:v>922.64739047012654</c:v>
                </c:pt>
                <c:pt idx="101">
                  <c:v>929.84595096649514</c:v>
                </c:pt>
                <c:pt idx="102">
                  <c:v>937.00566646253299</c:v>
                </c:pt>
                <c:pt idx="103">
                  <c:v>944.12658500034593</c:v>
                </c:pt>
                <c:pt idx="104">
                  <c:v>951.2087568389087</c:v>
                </c:pt>
                <c:pt idx="105">
                  <c:v>958.25223442239724</c:v>
                </c:pt>
                <c:pt idx="106">
                  <c:v>965.25707234853292</c:v>
                </c:pt>
                <c:pt idx="107">
                  <c:v>972.22332733694554</c:v>
                </c:pt>
                <c:pt idx="108">
                  <c:v>979.15105819756616</c:v>
                </c:pt>
                <c:pt idx="109">
                  <c:v>986.04032579905549</c:v>
                </c:pt>
                <c:pt idx="110">
                  <c:v>992.89119303727716</c:v>
                </c:pt>
                <c:pt idx="111">
                  <c:v>999.7037248038248</c:v>
                </c:pt>
                <c:pt idx="112">
                  <c:v>1006.4779879546098</c:v>
                </c:pt>
                <c:pt idx="113">
                  <c:v>1013.2140512785165</c:v>
                </c:pt>
                <c:pt idx="114">
                  <c:v>1019.9119854661346</c:v>
                </c:pt>
                <c:pt idx="115">
                  <c:v>1026.5718630785739</c:v>
                </c:pt>
                <c:pt idx="116">
                  <c:v>1033.1937585163703</c:v>
                </c:pt>
                <c:pt idx="117">
                  <c:v>1039.7777479884887</c:v>
                </c:pt>
                <c:pt idx="118">
                  <c:v>1046.3239094814303</c:v>
                </c:pt>
                <c:pt idx="119">
                  <c:v>1052.8323227284513</c:v>
                </c:pt>
                <c:pt idx="120">
                  <c:v>1059.3030691788979</c:v>
                </c:pt>
                <c:pt idx="121">
                  <c:v>1065.736231967667</c:v>
                </c:pt>
                <c:pt idx="122">
                  <c:v>1072.1318958847933</c:v>
                </c:pt>
                <c:pt idx="123">
                  <c:v>1078.4901473451771</c:v>
                </c:pt>
                <c:pt idx="124">
                  <c:v>1084.8110743584496</c:v>
                </c:pt>
                <c:pt idx="125">
                  <c:v>1091.0947664989869</c:v>
                </c:pt>
                <c:pt idx="126">
                  <c:v>1097.3413148760774</c:v>
                </c:pt>
                <c:pt idx="127">
                  <c:v>1103.5508121042478</c:v>
                </c:pt>
                <c:pt idx="128">
                  <c:v>1109.723352273749</c:v>
                </c:pt>
                <c:pt idx="129">
                  <c:v>1115.8590309212148</c:v>
                </c:pt>
                <c:pt idx="130">
                  <c:v>1121.9579450004906</c:v>
                </c:pt>
                <c:pt idx="131">
                  <c:v>1128.0201928536414</c:v>
                </c:pt>
                <c:pt idx="132">
                  <c:v>1134.0458741821406</c:v>
                </c:pt>
                <c:pt idx="133">
                  <c:v>1140.0350900182468</c:v>
                </c:pt>
                <c:pt idx="134">
                  <c:v>1145.9879426965715</c:v>
                </c:pt>
                <c:pt idx="135">
                  <c:v>1151.9045358258404</c:v>
                </c:pt>
                <c:pt idx="136">
                  <c:v>1157.7849742608551</c:v>
                </c:pt>
                <c:pt idx="137">
                  <c:v>1163.6293640746551</c:v>
                </c:pt>
                <c:pt idx="138">
                  <c:v>1169.4378125308897</c:v>
                </c:pt>
                <c:pt idx="139">
                  <c:v>1175.2104280563949</c:v>
                </c:pt>
                <c:pt idx="140">
                  <c:v>1180.9473202139875</c:v>
                </c:pt>
                <c:pt idx="141">
                  <c:v>1186.6485996754725</c:v>
                </c:pt>
                <c:pt idx="142">
                  <c:v>1192.3143781948704</c:v>
                </c:pt>
                <c:pt idx="143">
                  <c:v>1197.9447685818677</c:v>
                </c:pt>
                <c:pt idx="144">
                  <c:v>1203.5398846754899</c:v>
                </c:pt>
                <c:pt idx="145">
                  <c:v>1209.0998413180048</c:v>
                </c:pt>
                <c:pt idx="146">
                  <c:v>1214.6247543290526</c:v>
                </c:pt>
                <c:pt idx="147">
                  <c:v>1220.1147404800101</c:v>
                </c:pt>
                <c:pt idx="148">
                  <c:v>1225.5699174685913</c:v>
                </c:pt>
                <c:pt idx="149">
                  <c:v>1230.9904038936786</c:v>
                </c:pt>
                <c:pt idx="150">
                  <c:v>1236.3763192304002</c:v>
                </c:pt>
                <c:pt idx="151">
                  <c:v>1241.727783805441</c:v>
                </c:pt>
                <c:pt idx="152">
                  <c:v>1247.0449187726012</c:v>
                </c:pt>
                <c:pt idx="153">
                  <c:v>1252.3278460885947</c:v>
                </c:pt>
                <c:pt idx="154">
                  <c:v>1257.5766884890952</c:v>
                </c:pt>
                <c:pt idx="155">
                  <c:v>1262.7915694650269</c:v>
                </c:pt>
                <c:pt idx="156">
                  <c:v>1267.9726132391067</c:v>
                </c:pt>
                <c:pt idx="157">
                  <c:v>1273.1199447426302</c:v>
                </c:pt>
                <c:pt idx="158">
                  <c:v>1278.2336895925132</c:v>
                </c:pt>
                <c:pt idx="159">
                  <c:v>1283.3139740685804</c:v>
                </c:pt>
                <c:pt idx="160">
                  <c:v>1288.3609250911081</c:v>
                </c:pt>
                <c:pt idx="161">
                  <c:v>1293.374670198619</c:v>
                </c:pt>
                <c:pt idx="162">
                  <c:v>1298.3553375259294</c:v>
                </c:pt>
                <c:pt idx="163">
                  <c:v>1303.3030557824532</c:v>
                </c:pt>
                <c:pt idx="164">
                  <c:v>1308.2179542307563</c:v>
                </c:pt>
                <c:pt idx="165">
                  <c:v>1313.1001626653683</c:v>
                </c:pt>
                <c:pt idx="166">
                  <c:v>1317.9498113918487</c:v>
                </c:pt>
                <c:pt idx="167">
                  <c:v>1322.7670312061073</c:v>
                </c:pt>
                <c:pt idx="168">
                  <c:v>1327.5519533739807</c:v>
                </c:pt>
                <c:pt idx="169">
                  <c:v>1332.3047096110645</c:v>
                </c:pt>
                <c:pt idx="170">
                  <c:v>1337.0254320627989</c:v>
                </c:pt>
                <c:pt idx="171">
                  <c:v>1341.7142532848111</c:v>
                </c:pt>
                <c:pt idx="172">
                  <c:v>1346.3713062235113</c:v>
                </c:pt>
                <c:pt idx="173">
                  <c:v>1350.9967241969432</c:v>
                </c:pt>
                <c:pt idx="174">
                  <c:v>1355.5906408758899</c:v>
                </c:pt>
                <c:pt idx="175">
                  <c:v>1360.1531902652314</c:v>
                </c:pt>
                <c:pt idx="176">
                  <c:v>1364.6845066855569</c:v>
                </c:pt>
                <c:pt idx="177">
                  <c:v>1369.1847247550284</c:v>
                </c:pt>
                <c:pt idx="178">
                  <c:v>1373.6539793714956</c:v>
                </c:pt>
                <c:pt idx="179">
                  <c:v>1378.0924056948654</c:v>
                </c:pt>
                <c:pt idx="180">
                  <c:v>1382.5001391297162</c:v>
                </c:pt>
                <c:pt idx="181">
                  <c:v>1386.8773153081668</c:v>
                </c:pt>
                <c:pt idx="182">
                  <c:v>1391.2240700729899</c:v>
                </c:pt>
                <c:pt idx="183">
                  <c:v>1395.5405394609761</c:v>
                </c:pt>
                <c:pt idx="184">
                  <c:v>1399.8268596865423</c:v>
                </c:pt>
                <c:pt idx="185">
                  <c:v>1404.0831671255867</c:v>
                </c:pt>
                <c:pt idx="186">
                  <c:v>1408.3095982995883</c:v>
                </c:pt>
                <c:pt idx="187">
                  <c:v>1412.5062898599483</c:v>
                </c:pt>
                <c:pt idx="188">
                  <c:v>1416.6733785725746</c:v>
                </c:pt>
                <c:pt idx="189">
                  <c:v>1420.8110013027074</c:v>
                </c:pt>
                <c:pt idx="190">
                  <c:v>1424.9192949999815</c:v>
                </c:pt>
                <c:pt idx="191">
                  <c:v>1428.9983966837303</c:v>
                </c:pt>
                <c:pt idx="192">
                  <c:v>1433.0484434285238</c:v>
                </c:pt>
                <c:pt idx="193">
                  <c:v>1437.0695723499416</c:v>
                </c:pt>
                <c:pt idx="194">
                  <c:v>1441.0619205905809</c:v>
                </c:pt>
                <c:pt idx="195">
                  <c:v>1445.0256253062971</c:v>
                </c:pt>
                <c:pt idx="196">
                  <c:v>1448.9608236526726</c:v>
                </c:pt>
                <c:pt idx="197">
                  <c:v>1452.8676527717162</c:v>
                </c:pt>
                <c:pt idx="198">
                  <c:v>1456.7462497787903</c:v>
                </c:pt>
                <c:pt idx="199">
                  <c:v>1460.5967517497631</c:v>
                </c:pt>
                <c:pt idx="200">
                  <c:v>1464.4192957083837</c:v>
                </c:pt>
                <c:pt idx="201">
                  <c:v>1468.2140186138824</c:v>
                </c:pt>
                <c:pt idx="202">
                  <c:v>1471.9810573487887</c:v>
                </c:pt>
                <c:pt idx="203">
                  <c:v>1475.7205487069698</c:v>
                </c:pt>
                <c:pt idx="204">
                  <c:v>1479.4326293818867</c:v>
                </c:pt>
                <c:pt idx="205">
                  <c:v>1483.1174359550628</c:v>
                </c:pt>
                <c:pt idx="206">
                  <c:v>1486.775104884769</c:v>
                </c:pt>
                <c:pt idx="207">
                  <c:v>1490.4057724949193</c:v>
                </c:pt>
                <c:pt idx="208">
                  <c:v>1494.0095749641755</c:v>
                </c:pt>
                <c:pt idx="209">
                  <c:v>1497.5866483152593</c:v>
                </c:pt>
                <c:pt idx="210">
                  <c:v>1501.1371284044731</c:v>
                </c:pt>
                <c:pt idx="211">
                  <c:v>1504.6611509114218</c:v>
                </c:pt>
                <c:pt idx="212">
                  <c:v>1508.1588513289373</c:v>
                </c:pt>
                <c:pt idx="213">
                  <c:v>1511.6303649532056</c:v>
                </c:pt>
                <c:pt idx="214">
                  <c:v>1515.0758268740879</c:v>
                </c:pt>
                <c:pt idx="215">
                  <c:v>1518.4953719656412</c:v>
                </c:pt>
                <c:pt idx="216">
                  <c:v>1521.8891348768329</c:v>
                </c:pt>
                <c:pt idx="217">
                  <c:v>1525.2572500224451</c:v>
                </c:pt>
                <c:pt idx="218">
                  <c:v>1528.5998515741728</c:v>
                </c:pt>
                <c:pt idx="219">
                  <c:v>1531.9170734519068</c:v>
                </c:pt>
                <c:pt idx="220">
                  <c:v>1535.2090493152064</c:v>
                </c:pt>
                <c:pt idx="221">
                  <c:v>1538.4759125549519</c:v>
                </c:pt>
                <c:pt idx="222">
                  <c:v>1541.7177962851849</c:v>
                </c:pt>
                <c:pt idx="223">
                  <c:v>1544.9348333351234</c:v>
                </c:pt>
                <c:pt idx="224">
                  <c:v>1548.127156241359</c:v>
                </c:pt>
                <c:pt idx="225">
                  <c:v>1551.294897240228</c:v>
                </c:pt>
                <c:pt idx="226">
                  <c:v>1554.4381882603575</c:v>
                </c:pt>
                <c:pt idx="227">
                  <c:v>1557.5571609153826</c:v>
                </c:pt>
                <c:pt idx="228">
                  <c:v>1560.6519464968371</c:v>
                </c:pt>
                <c:pt idx="229">
                  <c:v>1563.7226759672062</c:v>
                </c:pt>
                <c:pt idx="230">
                  <c:v>1566.7694799531516</c:v>
                </c:pt>
                <c:pt idx="231">
                  <c:v>1569.7924887388949</c:v>
                </c:pt>
                <c:pt idx="232">
                  <c:v>1572.7918322597686</c:v>
                </c:pt>
                <c:pt idx="233">
                  <c:v>1575.7676400959217</c:v>
                </c:pt>
                <c:pt idx="234">
                  <c:v>1578.7200414661866</c:v>
                </c:pt>
                <c:pt idx="235">
                  <c:v>1581.6491652221018</c:v>
                </c:pt>
                <c:pt idx="236">
                  <c:v>1584.5551398420864</c:v>
                </c:pt>
                <c:pt idx="237">
                  <c:v>1587.4380934257683</c:v>
                </c:pt>
                <c:pt idx="238">
                  <c:v>1590.2981536884622</c:v>
                </c:pt>
                <c:pt idx="239">
                  <c:v>1593.1354479557951</c:v>
                </c:pt>
                <c:pt idx="240">
                  <c:v>1595.9501031584773</c:v>
                </c:pt>
                <c:pt idx="241">
                  <c:v>1598.7422458272188</c:v>
                </c:pt>
                <c:pt idx="242">
                  <c:v>1601.5120020877866</c:v>
                </c:pt>
                <c:pt idx="243">
                  <c:v>1604.2594976562025</c:v>
                </c:pt>
                <c:pt idx="244">
                  <c:v>1606.9848578340786</c:v>
                </c:pt>
                <c:pt idx="245">
                  <c:v>1609.6882075040905</c:v>
                </c:pt>
                <c:pt idx="246">
                  <c:v>1612.3696711255825</c:v>
                </c:pt>
                <c:pt idx="247">
                  <c:v>1615.0293727303065</c:v>
                </c:pt>
                <c:pt idx="248">
                  <c:v>1617.6674359182916</c:v>
                </c:pt>
                <c:pt idx="249">
                  <c:v>1620.2839838538425</c:v>
                </c:pt>
                <c:pt idx="250">
                  <c:v>1622.8791392616638</c:v>
                </c:pt>
                <c:pt idx="251">
                  <c:v>1625.4530244231075</c:v>
                </c:pt>
                <c:pt idx="252">
                  <c:v>1628.005761172549</c:v>
                </c:pt>
                <c:pt idx="253">
                  <c:v>1630.5374708938773</c:v>
                </c:pt>
                <c:pt idx="254">
                  <c:v>1633.0482745171098</c:v>
                </c:pt>
                <c:pt idx="255">
                  <c:v>1635.5382925151218</c:v>
                </c:pt>
                <c:pt idx="256">
                  <c:v>1638.0076449004935</c:v>
                </c:pt>
                <c:pt idx="257">
                  <c:v>1640.4564512224679</c:v>
                </c:pt>
                <c:pt idx="258">
                  <c:v>1642.8848305640261</c:v>
                </c:pt>
                <c:pt idx="259">
                  <c:v>1645.2929015390671</c:v>
                </c:pt>
                <c:pt idx="260">
                  <c:v>1647.6807822896994</c:v>
                </c:pt>
                <c:pt idx="261">
                  <c:v>1650.0485904836401</c:v>
                </c:pt>
                <c:pt idx="262">
                  <c:v>1652.3964433117171</c:v>
                </c:pt>
                <c:pt idx="263">
                  <c:v>1654.7244574854753</c:v>
                </c:pt>
                <c:pt idx="264">
                  <c:v>1657.0327492348858</c:v>
                </c:pt>
                <c:pt idx="265">
                  <c:v>1659.3214343061547</c:v>
                </c:pt>
                <c:pt idx="266">
                  <c:v>1661.5906279596286</c:v>
                </c:pt>
                <c:pt idx="267">
                  <c:v>1663.8404449677992</c:v>
                </c:pt>
                <c:pt idx="268">
                  <c:v>1666.0709996134017</c:v>
                </c:pt>
                <c:pt idx="269">
                  <c:v>1668.2824056876077</c:v>
                </c:pt>
                <c:pt idx="270">
                  <c:v>1670.4747764883089</c:v>
                </c:pt>
                <c:pt idx="271">
                  <c:v>1672.6482248184923</c:v>
                </c:pt>
                <c:pt idx="272">
                  <c:v>1674.8028629847033</c:v>
                </c:pt>
                <c:pt idx="273">
                  <c:v>1676.9388027955963</c:v>
                </c:pt>
                <c:pt idx="274">
                  <c:v>1679.0561555605705</c:v>
                </c:pt>
                <c:pt idx="275">
                  <c:v>1681.1550320884926</c:v>
                </c:pt>
                <c:pt idx="276">
                  <c:v>1683.2355426864976</c:v>
                </c:pt>
                <c:pt idx="277">
                  <c:v>1685.2977971588739</c:v>
                </c:pt>
                <c:pt idx="278">
                  <c:v>1687.3419048060287</c:v>
                </c:pt>
                <c:pt idx="279">
                  <c:v>1689.3679744235285</c:v>
                </c:pt>
                <c:pt idx="280">
                  <c:v>1691.3761143012189</c:v>
                </c:pt>
                <c:pt idx="281">
                  <c:v>1693.3664322224208</c:v>
                </c:pt>
                <c:pt idx="282">
                  <c:v>1695.3390354631963</c:v>
                </c:pt>
                <c:pt idx="283">
                  <c:v>1697.2940307916911</c:v>
                </c:pt>
                <c:pt idx="284">
                  <c:v>1699.2315244675472</c:v>
                </c:pt>
                <c:pt idx="285">
                  <c:v>1701.1516222413848</c:v>
                </c:pt>
                <c:pt idx="286">
                  <c:v>1703.0544293543524</c:v>
                </c:pt>
                <c:pt idx="287">
                  <c:v>1704.9400505377455</c:v>
                </c:pt>
                <c:pt idx="288">
                  <c:v>1706.8085900126898</c:v>
                </c:pt>
                <c:pt idx="289">
                  <c:v>1708.66015148989</c:v>
                </c:pt>
                <c:pt idx="290">
                  <c:v>1710.4948381694405</c:v>
                </c:pt>
                <c:pt idx="291">
                  <c:v>1712.3127527406994</c:v>
                </c:pt>
                <c:pt idx="292">
                  <c:v>1714.1139973822237</c:v>
                </c:pt>
                <c:pt idx="293">
                  <c:v>1715.8986737617615</c:v>
                </c:pt>
                <c:pt idx="294">
                  <c:v>1717.6668830363058</c:v>
                </c:pt>
                <c:pt idx="295">
                  <c:v>1719.4187258522024</c:v>
                </c:pt>
                <c:pt idx="296">
                  <c:v>1721.1543023453171</c:v>
                </c:pt>
                <c:pt idx="297">
                  <c:v>1722.8737121412526</c:v>
                </c:pt>
                <c:pt idx="298">
                  <c:v>1724.5770543556257</c:v>
                </c:pt>
                <c:pt idx="299">
                  <c:v>1726.2644275943906</c:v>
                </c:pt>
                <c:pt idx="300">
                  <c:v>1727.9359299542168</c:v>
                </c:pt>
                <c:pt idx="301">
                  <c:v>1729.5916590229183</c:v>
                </c:pt>
                <c:pt idx="302">
                  <c:v>1731.2317118799274</c:v>
                </c:pt>
                <c:pt idx="303">
                  <c:v>1732.8561850968229</c:v>
                </c:pt>
                <c:pt idx="304">
                  <c:v>1734.4651747378987</c:v>
                </c:pt>
                <c:pt idx="305">
                  <c:v>1736.0587763607834</c:v>
                </c:pt>
                <c:pt idx="306">
                  <c:v>1737.6370850171027</c:v>
                </c:pt>
                <c:pt idx="307">
                  <c:v>1739.2001952531839</c:v>
                </c:pt>
                <c:pt idx="308">
                  <c:v>1740.7482011108082</c:v>
                </c:pt>
                <c:pt idx="309">
                  <c:v>1742.2811961279997</c:v>
                </c:pt>
                <c:pt idx="310">
                  <c:v>1743.7992733398571</c:v>
                </c:pt>
                <c:pt idx="311">
                  <c:v>1745.3025252794284</c:v>
                </c:pt>
                <c:pt idx="312">
                  <c:v>1746.7910439786183</c:v>
                </c:pt>
                <c:pt idx="313">
                  <c:v>1748.2649209691401</c:v>
                </c:pt>
                <c:pt idx="314">
                  <c:v>1749.7242472834998</c:v>
                </c:pt>
                <c:pt idx="315">
                  <c:v>1751.1691134560192</c:v>
                </c:pt>
                <c:pt idx="316">
                  <c:v>1752.5996095238945</c:v>
                </c:pt>
                <c:pt idx="317">
                  <c:v>1754.0158250282866</c:v>
                </c:pt>
                <c:pt idx="318">
                  <c:v>1755.417849015447</c:v>
                </c:pt>
                <c:pt idx="319">
                  <c:v>1756.8057700378783</c:v>
                </c:pt>
                <c:pt idx="320">
                  <c:v>1758.1796761555215</c:v>
                </c:pt>
                <c:pt idx="321">
                  <c:v>1759.5396549369793</c:v>
                </c:pt>
                <c:pt idx="322">
                  <c:v>1760.8857934607659</c:v>
                </c:pt>
                <c:pt idx="323">
                  <c:v>1762.21817831659</c:v>
                </c:pt>
                <c:pt idx="324">
                  <c:v>1763.5368956066623</c:v>
                </c:pt>
                <c:pt idx="325">
                  <c:v>1764.8420309470341</c:v>
                </c:pt>
                <c:pt idx="326">
                  <c:v>1766.1336694689621</c:v>
                </c:pt>
                <c:pt idx="327">
                  <c:v>1767.4118958202982</c:v>
                </c:pt>
                <c:pt idx="328">
                  <c:v>1768.6767941669068</c:v>
                </c:pt>
                <c:pt idx="329">
                  <c:v>1769.9284481941049</c:v>
                </c:pt>
                <c:pt idx="330">
                  <c:v>1771.1669411081293</c:v>
                </c:pt>
                <c:pt idx="331">
                  <c:v>1772.392355637624</c:v>
                </c:pt>
                <c:pt idx="332">
                  <c:v>1773.6047740351532</c:v>
                </c:pt>
                <c:pt idx="333">
                  <c:v>1774.8042780787341</c:v>
                </c:pt>
                <c:pt idx="334">
                  <c:v>1775.9909490733928</c:v>
                </c:pt>
                <c:pt idx="335">
                  <c:v>1777.1648678527383</c:v>
                </c:pt>
                <c:pt idx="336">
                  <c:v>1778.3261147805622</c:v>
                </c:pt>
                <c:pt idx="337">
                  <c:v>1779.4747697524506</c:v>
                </c:pt>
                <c:pt idx="338">
                  <c:v>1780.6109121974198</c:v>
                </c:pt>
                <c:pt idx="339">
                  <c:v>1781.7346210795697</c:v>
                </c:pt>
                <c:pt idx="340">
                  <c:v>1782.8459748997529</c:v>
                </c:pt>
                <c:pt idx="341">
                  <c:v>1783.9450516972622</c:v>
                </c:pt>
                <c:pt idx="342">
                  <c:v>1785.0319290515336</c:v>
                </c:pt>
                <c:pt idx="343">
                  <c:v>1786.106684083868</c:v>
                </c:pt>
                <c:pt idx="344">
                  <c:v>1787.1693934591626</c:v>
                </c:pt>
                <c:pt idx="345">
                  <c:v>1788.2201333876644</c:v>
                </c:pt>
                <c:pt idx="346">
                  <c:v>1789.25897962673</c:v>
                </c:pt>
                <c:pt idx="347">
                  <c:v>1790.2860074826067</c:v>
                </c:pt>
                <c:pt idx="348">
                  <c:v>1791.3012918122206</c:v>
                </c:pt>
                <c:pt idx="349">
                  <c:v>1792.3049070249817</c:v>
                </c:pt>
                <c:pt idx="350">
                  <c:v>1793.2969270845974</c:v>
                </c:pt>
                <c:pt idx="351">
                  <c:v>1794.2774255109018</c:v>
                </c:pt>
                <c:pt idx="352">
                  <c:v>1795.2464753816919</c:v>
                </c:pt>
                <c:pt idx="353">
                  <c:v>1796.204149334578</c:v>
                </c:pt>
                <c:pt idx="354">
                  <c:v>1797.1505195688426</c:v>
                </c:pt>
                <c:pt idx="355">
                  <c:v>1798.0856578473079</c:v>
                </c:pt>
                <c:pt idx="356">
                  <c:v>1799.0096354982163</c:v>
                </c:pt>
                <c:pt idx="357">
                  <c:v>1799.9225234171163</c:v>
                </c:pt>
                <c:pt idx="358">
                  <c:v>1800.8243920687567</c:v>
                </c:pt>
                <c:pt idx="359">
                  <c:v>1801.7153114889927</c:v>
                </c:pt>
                <c:pt idx="360">
                  <c:v>1802.5953512866961</c:v>
                </c:pt>
                <c:pt idx="361">
                  <c:v>1803.4645806456726</c:v>
                </c:pt>
                <c:pt idx="362">
                  <c:v>1804.3230683265874</c:v>
                </c:pt>
                <c:pt idx="363">
                  <c:v>1805.1708826688973</c:v>
                </c:pt>
                <c:pt idx="364">
                  <c:v>1806.0080915927883</c:v>
                </c:pt>
                <c:pt idx="365">
                  <c:v>1806.8347626011177</c:v>
                </c:pt>
                <c:pt idx="366">
                  <c:v>1807.6509627813625</c:v>
                </c:pt>
                <c:pt idx="367">
                  <c:v>1808.4567588075745</c:v>
                </c:pt>
                <c:pt idx="368">
                  <c:v>1809.252216942336</c:v>
                </c:pt>
                <c:pt idx="369">
                  <c:v>1810.0374030387229</c:v>
                </c:pt>
                <c:pt idx="370">
                  <c:v>1810.8123825422711</c:v>
                </c:pt>
                <c:pt idx="371">
                  <c:v>1811.5772204929442</c:v>
                </c:pt>
                <c:pt idx="372">
                  <c:v>1812.3319815271077</c:v>
                </c:pt>
                <c:pt idx="373">
                  <c:v>1813.0767298795051</c:v>
                </c:pt>
                <c:pt idx="374">
                  <c:v>1813.8115293852329</c:v>
                </c:pt>
                <c:pt idx="375">
                  <c:v>1814.5364434817247</c:v>
                </c:pt>
                <c:pt idx="376">
                  <c:v>1815.2515352107309</c:v>
                </c:pt>
                <c:pt idx="377">
                  <c:v>1815.9568672203043</c:v>
                </c:pt>
                <c:pt idx="378">
                  <c:v>1816.6525017667836</c:v>
                </c:pt>
                <c:pt idx="379">
                  <c:v>1817.3385007167828</c:v>
                </c:pt>
                <c:pt idx="380">
                  <c:v>1818.014925549176</c:v>
                </c:pt>
                <c:pt idx="381">
                  <c:v>1818.6818373570854</c:v>
                </c:pt>
                <c:pt idx="382">
                  <c:v>1819.3392968498713</c:v>
                </c:pt>
                <c:pt idx="383">
                  <c:v>1819.9873643551186</c:v>
                </c:pt>
                <c:pt idx="384">
                  <c:v>1820.626099820626</c:v>
                </c:pt>
                <c:pt idx="385">
                  <c:v>1821.255562816393</c:v>
                </c:pt>
                <c:pt idx="386">
                  <c:v>1821.8758125366055</c:v>
                </c:pt>
                <c:pt idx="387">
                  <c:v>1822.4869078016256</c:v>
                </c:pt>
                <c:pt idx="388">
                  <c:v>1823.0889070599719</c:v>
                </c:pt>
                <c:pt idx="389">
                  <c:v>1823.6818683903064</c:v>
                </c:pt>
                <c:pt idx="390">
                  <c:v>1824.2658495034141</c:v>
                </c:pt>
                <c:pt idx="391">
                  <c:v>1824.8409077441847</c:v>
                </c:pt>
                <c:pt idx="392">
                  <c:v>1825.4071000935896</c:v>
                </c:pt>
                <c:pt idx="393">
                  <c:v>1825.9644831706582</c:v>
                </c:pt>
                <c:pt idx="394">
                  <c:v>1826.5131132344509</c:v>
                </c:pt>
                <c:pt idx="395">
                  <c:v>1827.0530461860312</c:v>
                </c:pt>
                <c:pt idx="396">
                  <c:v>1827.5843375704321</c:v>
                </c:pt>
                <c:pt idx="397">
                  <c:v>1828.107042578622</c:v>
                </c:pt>
                <c:pt idx="398">
                  <c:v>1828.621216049467</c:v>
                </c:pt>
                <c:pt idx="399">
                  <c:v>1829.1269124716889</c:v>
                </c:pt>
                <c:pt idx="400">
                  <c:v>1829.6241859858205</c:v>
                </c:pt>
                <c:pt idx="401">
                  <c:v>1830.1130903861574</c:v>
                </c:pt>
                <c:pt idx="402">
                  <c:v>1830.5936791227043</c:v>
                </c:pt>
                <c:pt idx="403">
                  <c:v>1831.0660053031211</c:v>
                </c:pt>
                <c:pt idx="404">
                  <c:v>1831.5301216946596</c:v>
                </c:pt>
                <c:pt idx="405">
                  <c:v>1831.9860807261011</c:v>
                </c:pt>
                <c:pt idx="406">
                  <c:v>1832.4339344896864</c:v>
                </c:pt>
                <c:pt idx="407">
                  <c:v>1832.8737347430406</c:v>
                </c:pt>
                <c:pt idx="408">
                  <c:v>1833.3055329110975</c:v>
                </c:pt>
                <c:pt idx="409">
                  <c:v>1833.7293800880136</c:v>
                </c:pt>
                <c:pt idx="410">
                  <c:v>1834.1453270390821</c:v>
                </c:pt>
                <c:pt idx="411">
                  <c:v>1834.5534242026383</c:v>
                </c:pt>
                <c:pt idx="412">
                  <c:v>1834.9537216919607</c:v>
                </c:pt>
                <c:pt idx="413">
                  <c:v>1835.3462692971686</c:v>
                </c:pt>
                <c:pt idx="414">
                  <c:v>1835.7311164871107</c:v>
                </c:pt>
                <c:pt idx="415">
                  <c:v>1836.1083124112531</c:v>
                </c:pt>
                <c:pt idx="416">
                  <c:v>1836.4779059015557</c:v>
                </c:pt>
                <c:pt idx="417">
                  <c:v>1836.8399454743478</c:v>
                </c:pt>
                <c:pt idx="418">
                  <c:v>1837.1944793321957</c:v>
                </c:pt>
                <c:pt idx="419">
                  <c:v>1837.5415553657638</c:v>
                </c:pt>
                <c:pt idx="420">
                  <c:v>1837.8812211556713</c:v>
                </c:pt>
                <c:pt idx="421">
                  <c:v>1838.2135239743407</c:v>
                </c:pt>
                <c:pt idx="422">
                  <c:v>1838.5385107878426</c:v>
                </c:pt>
                <c:pt idx="423">
                  <c:v>1838.8562282577316</c:v>
                </c:pt>
                <c:pt idx="424">
                  <c:v>1839.1667227428775</c:v>
                </c:pt>
                <c:pt idx="425">
                  <c:v>1839.4700403012885</c:v>
                </c:pt>
                <c:pt idx="426">
                  <c:v>1839.7662266919303</c:v>
                </c:pt>
                <c:pt idx="427">
                  <c:v>1840.0553273765356</c:v>
                </c:pt>
                <c:pt idx="428">
                  <c:v>1840.337387521409</c:v>
                </c:pt>
                <c:pt idx="429">
                  <c:v>1840.6124519992236</c:v>
                </c:pt>
                <c:pt idx="430">
                  <c:v>1840.8805653908125</c:v>
                </c:pt>
                <c:pt idx="431">
                  <c:v>1841.1417719869519</c:v>
                </c:pt>
                <c:pt idx="432">
                  <c:v>1841.3961157901369</c:v>
                </c:pt>
                <c:pt idx="433">
                  <c:v>1841.6436405163522</c:v>
                </c:pt>
                <c:pt idx="434">
                  <c:v>1841.8843895968334</c:v>
                </c:pt>
                <c:pt idx="435">
                  <c:v>1842.118406179824</c:v>
                </c:pt>
                <c:pt idx="436">
                  <c:v>1842.3457331323204</c:v>
                </c:pt>
                <c:pt idx="437">
                  <c:v>1842.5664130418161</c:v>
                </c:pt>
                <c:pt idx="438">
                  <c:v>1842.7804882180324</c:v>
                </c:pt>
                <c:pt idx="439">
                  <c:v>1842.9880006946451</c:v>
                </c:pt>
                <c:pt idx="440">
                  <c:v>1843.1889922310045</c:v>
                </c:pt>
                <c:pt idx="441">
                  <c:v>1843.3835043138442</c:v>
                </c:pt>
                <c:pt idx="442">
                  <c:v>1843.571578158987</c:v>
                </c:pt>
                <c:pt idx="443">
                  <c:v>1843.7532547130397</c:v>
                </c:pt>
                <c:pt idx="444">
                  <c:v>1843.9285746550815</c:v>
                </c:pt>
                <c:pt idx="445">
                  <c:v>1844.0975783983463</c:v>
                </c:pt>
                <c:pt idx="446">
                  <c:v>1844.2603060918934</c:v>
                </c:pt>
                <c:pt idx="447">
                  <c:v>1844.4167976222773</c:v>
                </c:pt>
                <c:pt idx="448">
                  <c:v>1844.5670926152004</c:v>
                </c:pt>
                <c:pt idx="449">
                  <c:v>1844.7112304371676</c:v>
                </c:pt>
                <c:pt idx="450">
                  <c:v>1844.8492501971266</c:v>
                </c:pt>
                <c:pt idx="451">
                  <c:v>1844.9811907481026</c:v>
                </c:pt>
                <c:pt idx="452">
                  <c:v>1845.1070906888253</c:v>
                </c:pt>
                <c:pt idx="453">
                  <c:v>1845.2269883653489</c:v>
                </c:pt>
                <c:pt idx="454">
                  <c:v>1845.3409218726613</c:v>
                </c:pt>
                <c:pt idx="455">
                  <c:v>1845.4489290562892</c:v>
                </c:pt>
                <c:pt idx="456">
                  <c:v>1845.5510475138922</c:v>
                </c:pt>
                <c:pt idx="457">
                  <c:v>1845.6473145968512</c:v>
                </c:pt>
                <c:pt idx="458">
                  <c:v>1845.7377674118472</c:v>
                </c:pt>
                <c:pt idx="459">
                  <c:v>1845.8224428224341</c:v>
                </c:pt>
                <c:pt idx="460">
                  <c:v>1845.9013774506013</c:v>
                </c:pt>
                <c:pt idx="461">
                  <c:v>1845.9746076783301</c:v>
                </c:pt>
                <c:pt idx="462">
                  <c:v>1846.0421696491412</c:v>
                </c:pt>
                <c:pt idx="463">
                  <c:v>1846.1040992696348</c:v>
                </c:pt>
                <c:pt idx="464">
                  <c:v>1846.1604322110227</c:v>
                </c:pt>
                <c:pt idx="465">
                  <c:v>1846.2112039106512</c:v>
                </c:pt>
                <c:pt idx="466">
                  <c:v>1846.2564495735187</c:v>
                </c:pt>
                <c:pt idx="467">
                  <c:v>1846.2962041737826</c:v>
                </c:pt>
                <c:pt idx="468">
                  <c:v>1846.330502456259</c:v>
                </c:pt>
                <c:pt idx="469">
                  <c:v>1846.3593789379152</c:v>
                </c:pt>
                <c:pt idx="470">
                  <c:v>1846.3828679093544</c:v>
                </c:pt>
                <c:pt idx="471">
                  <c:v>1846.4010034362909</c:v>
                </c:pt>
                <c:pt idx="472">
                  <c:v>1846.4138193610177</c:v>
                </c:pt>
                <c:pt idx="473">
                  <c:v>1846.4213493038678</c:v>
                </c:pt>
                <c:pt idx="474">
                  <c:v>1846.423626664666</c:v>
                </c:pt>
                <c:pt idx="475">
                  <c:v>1846.4206846241723</c:v>
                </c:pt>
                <c:pt idx="476">
                  <c:v>1846.4125561455194</c:v>
                </c:pt>
                <c:pt idx="477">
                  <c:v>1846.3992739756395</c:v>
                </c:pt>
                <c:pt idx="478">
                  <c:v>1846.3808706466862</c:v>
                </c:pt>
                <c:pt idx="479">
                  <c:v>1846.3573784774458</c:v>
                </c:pt>
                <c:pt idx="480">
                  <c:v>1846.3288295747425</c:v>
                </c:pt>
                <c:pt idx="481">
                  <c:v>1846.2952558348338</c:v>
                </c:pt>
                <c:pt idx="482">
                  <c:v>1846.256688944801</c:v>
                </c:pt>
                <c:pt idx="483">
                  <c:v>1846.2131603839284</c:v>
                </c:pt>
                <c:pt idx="484">
                  <c:v>1846.1647014250771</c:v>
                </c:pt>
                <c:pt idx="485">
                  <c:v>1846.1113431360495</c:v>
                </c:pt>
                <c:pt idx="486">
                  <c:v>1846.0531163809474</c:v>
                </c:pt>
                <c:pt idx="487">
                  <c:v>1845.9900518215209</c:v>
                </c:pt>
                <c:pt idx="488">
                  <c:v>1845.9221799185093</c:v>
                </c:pt>
                <c:pt idx="489">
                  <c:v>1845.849530932976</c:v>
                </c:pt>
                <c:pt idx="490">
                  <c:v>1845.7721349276346</c:v>
                </c:pt>
                <c:pt idx="491">
                  <c:v>1845.6900217681659</c:v>
                </c:pt>
                <c:pt idx="492">
                  <c:v>1845.6032211245299</c:v>
                </c:pt>
                <c:pt idx="493">
                  <c:v>1845.511762472267</c:v>
                </c:pt>
                <c:pt idx="494">
                  <c:v>1845.4156750937952</c:v>
                </c:pt>
                <c:pt idx="495">
                  <c:v>1845.3149880796957</c:v>
                </c:pt>
                <c:pt idx="496">
                  <c:v>1845.2097303299936</c:v>
                </c:pt>
                <c:pt idx="497">
                  <c:v>1845.0999305554296</c:v>
                </c:pt>
                <c:pt idx="498">
                  <c:v>1844.9856172787247</c:v>
                </c:pt>
                <c:pt idx="499">
                  <c:v>1844.8668188358374</c:v>
                </c:pt>
                <c:pt idx="500">
                  <c:v>1844.7435633772122</c:v>
                </c:pt>
                <c:pt idx="501">
                  <c:v>1844.6158788690225</c:v>
                </c:pt>
                <c:pt idx="502">
                  <c:v>1844.4837930944045</c:v>
                </c:pt>
                <c:pt idx="503">
                  <c:v>1844.3473336546833</c:v>
                </c:pt>
                <c:pt idx="504">
                  <c:v>1844.2065279705935</c:v>
                </c:pt>
                <c:pt idx="505">
                  <c:v>1844.061403283489</c:v>
                </c:pt>
                <c:pt idx="506">
                  <c:v>1843.91198665655</c:v>
                </c:pt>
                <c:pt idx="507">
                  <c:v>1843.7583049759776</c:v>
                </c:pt>
                <c:pt idx="508">
                  <c:v>1843.6003849521862</c:v>
                </c:pt>
                <c:pt idx="509">
                  <c:v>1843.4382531209824</c:v>
                </c:pt>
                <c:pt idx="510">
                  <c:v>1843.2719358447428</c:v>
                </c:pt>
                <c:pt idx="511">
                  <c:v>1843.1014593135803</c:v>
                </c:pt>
                <c:pt idx="512">
                  <c:v>1842.9268495465058</c:v>
                </c:pt>
                <c:pt idx="513">
                  <c:v>1842.7481323925792</c:v>
                </c:pt>
                <c:pt idx="514">
                  <c:v>1842.5653335320576</c:v>
                </c:pt>
                <c:pt idx="515">
                  <c:v>1842.3784784775328</c:v>
                </c:pt>
                <c:pt idx="516">
                  <c:v>1842.187592575063</c:v>
                </c:pt>
                <c:pt idx="517">
                  <c:v>1841.9927010052986</c:v>
                </c:pt>
                <c:pt idx="518">
                  <c:v>1841.793828784598</c:v>
                </c:pt>
                <c:pt idx="519">
                  <c:v>1841.5910007661391</c:v>
                </c:pt>
                <c:pt idx="520">
                  <c:v>1841.3842416410209</c:v>
                </c:pt>
                <c:pt idx="521">
                  <c:v>1841.1735759393628</c:v>
                </c:pt>
                <c:pt idx="522">
                  <c:v>1840.9590280313912</c:v>
                </c:pt>
                <c:pt idx="523">
                  <c:v>1840.740622128523</c:v>
                </c:pt>
                <c:pt idx="524">
                  <c:v>1840.5183822844415</c:v>
                </c:pt>
                <c:pt idx="525">
                  <c:v>1840.2923323961641</c:v>
                </c:pt>
                <c:pt idx="526">
                  <c:v>1840.0624962051045</c:v>
                </c:pt>
                <c:pt idx="527">
                  <c:v>1839.8288972981275</c:v>
                </c:pt>
                <c:pt idx="528">
                  <c:v>1839.5915591085973</c:v>
                </c:pt>
                <c:pt idx="529">
                  <c:v>1839.3505049174189</c:v>
                </c:pt>
                <c:pt idx="530">
                  <c:v>1839.1057578540722</c:v>
                </c:pt>
                <c:pt idx="531">
                  <c:v>1838.8573408976406</c:v>
                </c:pt>
                <c:pt idx="532">
                  <c:v>1838.6052768778322</c:v>
                </c:pt>
                <c:pt idx="533">
                  <c:v>1838.3495884759936</c:v>
                </c:pt>
                <c:pt idx="534">
                  <c:v>1838.0902982261193</c:v>
                </c:pt>
                <c:pt idx="535">
                  <c:v>1837.8274285158516</c:v>
                </c:pt>
                <c:pt idx="536">
                  <c:v>1837.5610015874768</c:v>
                </c:pt>
                <c:pt idx="537">
                  <c:v>1837.291039538914</c:v>
                </c:pt>
                <c:pt idx="538">
                  <c:v>1837.0175643246946</c:v>
                </c:pt>
                <c:pt idx="539">
                  <c:v>1836.7405977569404</c:v>
                </c:pt>
                <c:pt idx="540">
                  <c:v>1836.4601615063318</c:v>
                </c:pt>
                <c:pt idx="541">
                  <c:v>1836.1762771030697</c:v>
                </c:pt>
                <c:pt idx="542">
                  <c:v>1835.8889659378335</c:v>
                </c:pt>
                <c:pt idx="543">
                  <c:v>1835.598249262729</c:v>
                </c:pt>
                <c:pt idx="544">
                  <c:v>1835.3041481922346</c:v>
                </c:pt>
                <c:pt idx="545">
                  <c:v>1835.0066837041372</c:v>
                </c:pt>
                <c:pt idx="546">
                  <c:v>1834.7058766404632</c:v>
                </c:pt>
                <c:pt idx="547">
                  <c:v>1834.401747708406</c:v>
                </c:pt>
                <c:pt idx="548">
                  <c:v>1834.0943174812419</c:v>
                </c:pt>
                <c:pt idx="549">
                  <c:v>1833.7836063992452</c:v>
                </c:pt>
                <c:pt idx="550">
                  <c:v>1833.4696347705933</c:v>
                </c:pt>
                <c:pt idx="551">
                  <c:v>1833.15242277227</c:v>
                </c:pt>
                <c:pt idx="552">
                  <c:v>1832.8319904509567</c:v>
                </c:pt>
                <c:pt idx="553">
                  <c:v>1832.5083577239243</c:v>
                </c:pt>
                <c:pt idx="554">
                  <c:v>1832.1815443799137</c:v>
                </c:pt>
                <c:pt idx="555">
                  <c:v>1831.8515700800149</c:v>
                </c:pt>
                <c:pt idx="556">
                  <c:v>1831.5184543585351</c:v>
                </c:pt>
                <c:pt idx="557">
                  <c:v>1831.1822166238665</c:v>
                </c:pt>
                <c:pt idx="558">
                  <c:v>1830.8428761593443</c:v>
                </c:pt>
                <c:pt idx="559">
                  <c:v>1830.5004521241001</c:v>
                </c:pt>
                <c:pt idx="560">
                  <c:v>1830.1549635539097</c:v>
                </c:pt>
                <c:pt idx="561">
                  <c:v>1829.8064293620366</c:v>
                </c:pt>
                <c:pt idx="562">
                  <c:v>1829.454868340066</c:v>
                </c:pt>
                <c:pt idx="563">
                  <c:v>1829.1002991587363</c:v>
                </c:pt>
                <c:pt idx="564">
                  <c:v>1828.7427403687659</c:v>
                </c:pt>
                <c:pt idx="565">
                  <c:v>1828.3822104016695</c:v>
                </c:pt>
                <c:pt idx="566">
                  <c:v>1828.018727570575</c:v>
                </c:pt>
                <c:pt idx="567">
                  <c:v>1827.6523100710297</c:v>
                </c:pt>
                <c:pt idx="568">
                  <c:v>1827.2829759818046</c:v>
                </c:pt>
                <c:pt idx="569">
                  <c:v>1826.9107432656908</c:v>
                </c:pt>
                <c:pt idx="570">
                  <c:v>1826.535629770292</c:v>
                </c:pt>
                <c:pt idx="571">
                  <c:v>1826.1576532288116</c:v>
                </c:pt>
                <c:pt idx="572">
                  <c:v>1826.170102152897</c:v>
                </c:pt>
                <c:pt idx="573">
                  <c:v>1826.1824060263905</c:v>
                </c:pt>
                <c:pt idx="574">
                  <c:v>1826.1945439937397</c:v>
                </c:pt>
                <c:pt idx="575">
                  <c:v>1826.2064868107157</c:v>
                </c:pt>
                <c:pt idx="576">
                  <c:v>1826.2182476356152</c:v>
                </c:pt>
                <c:pt idx="577">
                  <c:v>1826.2298274608474</c:v>
                </c:pt>
                <c:pt idx="578">
                  <c:v>1826.2412515706947</c:v>
                </c:pt>
                <c:pt idx="579">
                  <c:v>1826.2524948747146</c:v>
                </c:pt>
                <c:pt idx="580">
                  <c:v>1826.2635572969409</c:v>
                </c:pt>
                <c:pt idx="581">
                  <c:v>1826.2744389319757</c:v>
                </c:pt>
                <c:pt idx="582">
                  <c:v>1826.2851643823467</c:v>
                </c:pt>
                <c:pt idx="583">
                  <c:v>1826.295708502395</c:v>
                </c:pt>
                <c:pt idx="584">
                  <c:v>1826.306071057541</c:v>
                </c:pt>
                <c:pt idx="585">
                  <c:v>1826.3162518085564</c:v>
                </c:pt>
                <c:pt idx="586">
                  <c:v>1826.3262757543932</c:v>
                </c:pt>
                <c:pt idx="587">
                  <c:v>1826.3361179267708</c:v>
                </c:pt>
                <c:pt idx="588">
                  <c:v>1826.3457776853484</c:v>
                </c:pt>
                <c:pt idx="589">
                  <c:v>1826.3552547604879</c:v>
                </c:pt>
                <c:pt idx="590">
                  <c:v>1826.3645744197815</c:v>
                </c:pt>
                <c:pt idx="591">
                  <c:v>1826.373710989639</c:v>
                </c:pt>
                <c:pt idx="592">
                  <c:v>1826.3826647506976</c:v>
                </c:pt>
                <c:pt idx="593">
                  <c:v>1826.3914349227657</c:v>
                </c:pt>
                <c:pt idx="594">
                  <c:v>1826.4000470580097</c:v>
                </c:pt>
                <c:pt idx="595">
                  <c:v>1826.4084751892976</c:v>
                </c:pt>
                <c:pt idx="596">
                  <c:v>1826.4167190352296</c:v>
                </c:pt>
                <c:pt idx="597">
                  <c:v>1826.4247790089696</c:v>
                </c:pt>
                <c:pt idx="598">
                  <c:v>1826.432680318778</c:v>
                </c:pt>
                <c:pt idx="599">
                  <c:v>1826.4403966856737</c:v>
                </c:pt>
                <c:pt idx="600">
                  <c:v>1826.4479278344506</c:v>
                </c:pt>
                <c:pt idx="601">
                  <c:v>1826.4552734793238</c:v>
                </c:pt>
                <c:pt idx="602">
                  <c:v>1826.4624597933728</c:v>
                </c:pt>
                <c:pt idx="603">
                  <c:v>1826.4694610442259</c:v>
                </c:pt>
                <c:pt idx="604">
                  <c:v>1826.476276125328</c:v>
                </c:pt>
                <c:pt idx="605">
                  <c:v>1826.4829047481448</c:v>
                </c:pt>
                <c:pt idx="606">
                  <c:v>1826.489373404349</c:v>
                </c:pt>
                <c:pt idx="607">
                  <c:v>1826.4956551847044</c:v>
                </c:pt>
                <c:pt idx="608">
                  <c:v>1826.5017508069579</c:v>
                </c:pt>
                <c:pt idx="609">
                  <c:v>1826.5076860237241</c:v>
                </c:pt>
                <c:pt idx="610">
                  <c:v>1826.5134336913591</c:v>
                </c:pt>
                <c:pt idx="611">
                  <c:v>1826.5189935188503</c:v>
                </c:pt>
                <c:pt idx="612">
                  <c:v>1826.5243652138686</c:v>
                </c:pt>
                <c:pt idx="613">
                  <c:v>1826.5295758259419</c:v>
                </c:pt>
                <c:pt idx="614">
                  <c:v>1826.5345990540686</c:v>
                </c:pt>
                <c:pt idx="615">
                  <c:v>1826.5394334810346</c:v>
                </c:pt>
                <c:pt idx="616">
                  <c:v>1826.5440788124149</c:v>
                </c:pt>
                <c:pt idx="617">
                  <c:v>1826.5485624156468</c:v>
                </c:pt>
                <c:pt idx="618">
                  <c:v>1826.5528564879226</c:v>
                </c:pt>
                <c:pt idx="619">
                  <c:v>1826.5569620614056</c:v>
                </c:pt>
                <c:pt idx="620">
                  <c:v>1826.5608775603523</c:v>
                </c:pt>
                <c:pt idx="621">
                  <c:v>1826.5646306826166</c:v>
                </c:pt>
                <c:pt idx="622">
                  <c:v>1826.5681933025808</c:v>
                </c:pt>
                <c:pt idx="623">
                  <c:v>1826.5715665677133</c:v>
                </c:pt>
                <c:pt idx="624">
                  <c:v>1826.5747487830581</c:v>
                </c:pt>
                <c:pt idx="625">
                  <c:v>1826.5777679699199</c:v>
                </c:pt>
                <c:pt idx="626">
                  <c:v>1826.5805956661868</c:v>
                </c:pt>
                <c:pt idx="627">
                  <c:v>1826.5832315728899</c:v>
                </c:pt>
                <c:pt idx="628">
                  <c:v>1826.5856769844825</c:v>
                </c:pt>
                <c:pt idx="629">
                  <c:v>1826.5879587124421</c:v>
                </c:pt>
                <c:pt idx="630">
                  <c:v>1826.5900479663133</c:v>
                </c:pt>
                <c:pt idx="631">
                  <c:v>1826.5919444459244</c:v>
                </c:pt>
                <c:pt idx="632">
                  <c:v>1826.5936478491417</c:v>
                </c:pt>
                <c:pt idx="633">
                  <c:v>1826.5951868735556</c:v>
                </c:pt>
                <c:pt idx="634">
                  <c:v>1826.5965341497949</c:v>
                </c:pt>
                <c:pt idx="635">
                  <c:v>1826.597687650094</c:v>
                </c:pt>
                <c:pt idx="636">
                  <c:v>1826.5986470812957</c:v>
                </c:pt>
                <c:pt idx="637">
                  <c:v>1826.5994414719519</c:v>
                </c:pt>
                <c:pt idx="638">
                  <c:v>1826.6000413444146</c:v>
                </c:pt>
                <c:pt idx="639">
                  <c:v>1826.6004483218198</c:v>
                </c:pt>
                <c:pt idx="640">
                  <c:v>1826.6006602213579</c:v>
                </c:pt>
                <c:pt idx="641">
                  <c:v>1826.6007064153737</c:v>
                </c:pt>
                <c:pt idx="642">
                  <c:v>1826.6005570907625</c:v>
                </c:pt>
                <c:pt idx="643">
                  <c:v>1826.6002119414143</c:v>
                </c:pt>
                <c:pt idx="644">
                  <c:v>1826.5996727408412</c:v>
                </c:pt>
                <c:pt idx="645">
                  <c:v>1826.5989671664836</c:v>
                </c:pt>
                <c:pt idx="646">
                  <c:v>1826.5980650554711</c:v>
                </c:pt>
                <c:pt idx="647">
                  <c:v>1826.5969661000004</c:v>
                </c:pt>
                <c:pt idx="648">
                  <c:v>1826.5956700015001</c:v>
                </c:pt>
                <c:pt idx="649">
                  <c:v>1826.5942068198858</c:v>
                </c:pt>
                <c:pt idx="650">
                  <c:v>1826.5925483056676</c:v>
                </c:pt>
                <c:pt idx="651">
                  <c:v>1826.5906919333543</c:v>
                </c:pt>
                <c:pt idx="652">
                  <c:v>1826.5886373914095</c:v>
                </c:pt>
                <c:pt idx="653">
                  <c:v>1826.586415091386</c:v>
                </c:pt>
                <c:pt idx="654">
                  <c:v>1826.5839941614668</c:v>
                </c:pt>
                <c:pt idx="655">
                  <c:v>1826.5813767165723</c:v>
                </c:pt>
                <c:pt idx="656">
                  <c:v>1826.578560080103</c:v>
                </c:pt>
                <c:pt idx="657">
                  <c:v>1826.5755750072467</c:v>
                </c:pt>
                <c:pt idx="658">
                  <c:v>1826.5723902798543</c:v>
                </c:pt>
                <c:pt idx="659">
                  <c:v>1826.5690055857872</c:v>
                </c:pt>
                <c:pt idx="660">
                  <c:v>1826.5654519491989</c:v>
                </c:pt>
                <c:pt idx="661">
                  <c:v>1826.5617004968724</c:v>
                </c:pt>
                <c:pt idx="662">
                  <c:v>1826.5577483509271</c:v>
                </c:pt>
                <c:pt idx="663">
                  <c:v>1826.5535952063792</c:v>
                </c:pt>
                <c:pt idx="664">
                  <c:v>1826.5492724352559</c:v>
                </c:pt>
                <c:pt idx="665">
                  <c:v>1826.5447481974716</c:v>
                </c:pt>
                <c:pt idx="666">
                  <c:v>1826.5400249551074</c:v>
                </c:pt>
                <c:pt idx="667">
                  <c:v>1826.5350996652769</c:v>
                </c:pt>
                <c:pt idx="668">
                  <c:v>1826.5300040614729</c:v>
                </c:pt>
                <c:pt idx="669">
                  <c:v>1826.5247059394624</c:v>
                </c:pt>
                <c:pt idx="670">
                  <c:v>1826.5192049935094</c:v>
                </c:pt>
                <c:pt idx="671">
                  <c:v>1826.5135038435672</c:v>
                </c:pt>
                <c:pt idx="672">
                  <c:v>1826.5076316886446</c:v>
                </c:pt>
                <c:pt idx="673">
                  <c:v>1826.5015559688616</c:v>
                </c:pt>
                <c:pt idx="674">
                  <c:v>1826.495276364803</c:v>
                </c:pt>
                <c:pt idx="675">
                  <c:v>1826.4887925547389</c:v>
                </c:pt>
                <c:pt idx="676">
                  <c:v>1826.4821370060813</c:v>
                </c:pt>
                <c:pt idx="677">
                  <c:v>1826.4752799124351</c:v>
                </c:pt>
                <c:pt idx="678">
                  <c:v>1826.4682178812764</c:v>
                </c:pt>
                <c:pt idx="679">
                  <c:v>1826.4609505880903</c:v>
                </c:pt>
                <c:pt idx="680">
                  <c:v>1826.453510858508</c:v>
                </c:pt>
                <c:pt idx="681">
                  <c:v>1826.445865386868</c:v>
                </c:pt>
                <c:pt idx="682">
                  <c:v>1826.4380171559412</c:v>
                </c:pt>
                <c:pt idx="683">
                  <c:v>1826.4299625881742</c:v>
                </c:pt>
                <c:pt idx="684">
                  <c:v>1826.4217348827192</c:v>
                </c:pt>
                <c:pt idx="685">
                  <c:v>1826.4133003702229</c:v>
                </c:pt>
                <c:pt idx="686">
                  <c:v>1826.4046587273283</c:v>
                </c:pt>
                <c:pt idx="687">
                  <c:v>1826.3958130990372</c:v>
                </c:pt>
                <c:pt idx="688">
                  <c:v>1826.3867936279767</c:v>
                </c:pt>
                <c:pt idx="689">
                  <c:v>1826.377566267417</c:v>
                </c:pt>
                <c:pt idx="690">
                  <c:v>1826.368130691073</c:v>
                </c:pt>
                <c:pt idx="691">
                  <c:v>1826.3584901784191</c:v>
                </c:pt>
                <c:pt idx="692">
                  <c:v>1826.3486751147066</c:v>
                </c:pt>
                <c:pt idx="693">
                  <c:v>1826.3386510843536</c:v>
                </c:pt>
                <c:pt idx="694">
                  <c:v>1826.3284177594046</c:v>
                </c:pt>
                <c:pt idx="695">
                  <c:v>1826.3179748082769</c:v>
                </c:pt>
                <c:pt idx="696">
                  <c:v>1826.3073565538273</c:v>
                </c:pt>
                <c:pt idx="697">
                  <c:v>1826.2965319950617</c:v>
                </c:pt>
                <c:pt idx="698">
                  <c:v>1826.285497044669</c:v>
                </c:pt>
                <c:pt idx="699">
                  <c:v>1826.2742513812773</c:v>
                </c:pt>
                <c:pt idx="700">
                  <c:v>1826.2628296991086</c:v>
                </c:pt>
                <c:pt idx="701">
                  <c:v>1826.2511968081938</c:v>
                </c:pt>
                <c:pt idx="702">
                  <c:v>1826.2393563664596</c:v>
                </c:pt>
                <c:pt idx="703">
                  <c:v>1826.2273041048645</c:v>
                </c:pt>
                <c:pt idx="704">
                  <c:v>1826.215075105499</c:v>
                </c:pt>
                <c:pt idx="705">
                  <c:v>1826.2026337893831</c:v>
                </c:pt>
                <c:pt idx="706">
                  <c:v>1826.1899798367967</c:v>
                </c:pt>
                <c:pt idx="707">
                  <c:v>1826.1771170731868</c:v>
                </c:pt>
                <c:pt idx="708">
                  <c:v>1826.1640768486093</c:v>
                </c:pt>
                <c:pt idx="709">
                  <c:v>1826.1508232047486</c:v>
                </c:pt>
                <c:pt idx="710">
                  <c:v>1826.1373558068674</c:v>
                </c:pt>
                <c:pt idx="711">
                  <c:v>1826.1236743136246</c:v>
                </c:pt>
                <c:pt idx="712">
                  <c:v>1826.1098145917624</c:v>
                </c:pt>
                <c:pt idx="713">
                  <c:v>1826.0957446473958</c:v>
                </c:pt>
                <c:pt idx="714">
                  <c:v>1826.0814598378947</c:v>
                </c:pt>
                <c:pt idx="715">
                  <c:v>1826.0669598222564</c:v>
                </c:pt>
                <c:pt idx="716">
                  <c:v>1826.0522808480218</c:v>
                </c:pt>
                <c:pt idx="717">
                  <c:v>1826.0373861585713</c:v>
                </c:pt>
                <c:pt idx="718">
                  <c:v>1826.0222799737503</c:v>
                </c:pt>
                <c:pt idx="719">
                  <c:v>1826.0069574493182</c:v>
                </c:pt>
                <c:pt idx="720">
                  <c:v>1825.9914552326456</c:v>
                </c:pt>
                <c:pt idx="721">
                  <c:v>1825.9757361787144</c:v>
                </c:pt>
                <c:pt idx="722">
                  <c:v>1825.9597999477126</c:v>
                </c:pt>
                <c:pt idx="723">
                  <c:v>1825.9436509328491</c:v>
                </c:pt>
                <c:pt idx="724">
                  <c:v>1825.9273214875311</c:v>
                </c:pt>
                <c:pt idx="725">
                  <c:v>1825.9107740641059</c:v>
                </c:pt>
                <c:pt idx="726">
                  <c:v>1825.8940083211505</c:v>
                </c:pt>
                <c:pt idx="727">
                  <c:v>1825.8770615979997</c:v>
                </c:pt>
                <c:pt idx="728">
                  <c:v>1825.8598960510787</c:v>
                </c:pt>
                <c:pt idx="729">
                  <c:v>1825.8425162963742</c:v>
                </c:pt>
                <c:pt idx="730">
                  <c:v>1825.824917084512</c:v>
                </c:pt>
                <c:pt idx="731">
                  <c:v>1825.807136148848</c:v>
                </c:pt>
                <c:pt idx="732">
                  <c:v>1825.7891352351348</c:v>
                </c:pt>
                <c:pt idx="733">
                  <c:v>1825.7709140136064</c:v>
                </c:pt>
                <c:pt idx="734">
                  <c:v>1825.7524772764227</c:v>
                </c:pt>
                <c:pt idx="735">
                  <c:v>1825.7338580668888</c:v>
                </c:pt>
                <c:pt idx="736">
                  <c:v>1825.715017734708</c:v>
                </c:pt>
                <c:pt idx="737">
                  <c:v>1825.6959559340614</c:v>
                </c:pt>
                <c:pt idx="738">
                  <c:v>1825.6766723090373</c:v>
                </c:pt>
                <c:pt idx="739">
                  <c:v>1825.6572054176568</c:v>
                </c:pt>
                <c:pt idx="740">
                  <c:v>1825.6375215428823</c:v>
                </c:pt>
                <c:pt idx="741">
                  <c:v>1825.6176150437157</c:v>
                </c:pt>
                <c:pt idx="742">
                  <c:v>1825.5974855634456</c:v>
                </c:pt>
                <c:pt idx="743">
                  <c:v>1825.5771720617358</c:v>
                </c:pt>
                <c:pt idx="744">
                  <c:v>1825.5566350479605</c:v>
                </c:pt>
                <c:pt idx="745">
                  <c:v>1825.5358797330148</c:v>
                </c:pt>
                <c:pt idx="746">
                  <c:v>1825.5149002591204</c:v>
                </c:pt>
                <c:pt idx="747">
                  <c:v>1825.4937360048932</c:v>
                </c:pt>
                <c:pt idx="748">
                  <c:v>1825.4723470716547</c:v>
                </c:pt>
                <c:pt idx="749">
                  <c:v>1825.4507331086932</c:v>
                </c:pt>
                <c:pt idx="750">
                  <c:v>1825.4288995071397</c:v>
                </c:pt>
                <c:pt idx="751">
                  <c:v>1825.4068803609209</c:v>
                </c:pt>
                <c:pt idx="752">
                  <c:v>1825.3846353466995</c:v>
                </c:pt>
                <c:pt idx="753">
                  <c:v>1825.3621641143905</c:v>
                </c:pt>
                <c:pt idx="754">
                  <c:v>1825.339466314434</c:v>
                </c:pt>
                <c:pt idx="755">
                  <c:v>1825.3165821595749</c:v>
                </c:pt>
                <c:pt idx="756">
                  <c:v>1825.2934768761315</c:v>
                </c:pt>
                <c:pt idx="757">
                  <c:v>1825.2701441906795</c:v>
                </c:pt>
                <c:pt idx="758">
                  <c:v>1825.2465837378868</c:v>
                </c:pt>
                <c:pt idx="759">
                  <c:v>1825.2228361595637</c:v>
                </c:pt>
                <c:pt idx="760">
                  <c:v>1825.1988602655335</c:v>
                </c:pt>
                <c:pt idx="761">
                  <c:v>1825.1746618845639</c:v>
                </c:pt>
                <c:pt idx="762">
                  <c:v>1825.1502345431272</c:v>
                </c:pt>
                <c:pt idx="763">
                  <c:v>1825.1256193016013</c:v>
                </c:pt>
                <c:pt idx="764">
                  <c:v>1825.1007745517888</c:v>
                </c:pt>
                <c:pt idx="765">
                  <c:v>1825.0756999366872</c:v>
                </c:pt>
                <c:pt idx="766">
                  <c:v>1825.050401466832</c:v>
                </c:pt>
                <c:pt idx="767">
                  <c:v>1825.0249143162043</c:v>
                </c:pt>
                <c:pt idx="768">
                  <c:v>1824.999196439469</c:v>
                </c:pt>
                <c:pt idx="769">
                  <c:v>1824.9732474941966</c:v>
                </c:pt>
                <c:pt idx="770">
                  <c:v>1824.9470671060953</c:v>
                </c:pt>
                <c:pt idx="771">
                  <c:v>1824.9206972104082</c:v>
                </c:pt>
                <c:pt idx="772">
                  <c:v>1824.894101933631</c:v>
                </c:pt>
                <c:pt idx="773">
                  <c:v>1824.8672743618511</c:v>
                </c:pt>
                <c:pt idx="774">
                  <c:v>1824.8402141209469</c:v>
                </c:pt>
                <c:pt idx="775">
                  <c:v>1824.8129635858338</c:v>
                </c:pt>
                <c:pt idx="776">
                  <c:v>1824.7854798334424</c:v>
                </c:pt>
                <c:pt idx="777">
                  <c:v>1824.7577693271357</c:v>
                </c:pt>
                <c:pt idx="778">
                  <c:v>1824.7298249293685</c:v>
                </c:pt>
                <c:pt idx="779">
                  <c:v>1824.7016894468386</c:v>
                </c:pt>
                <c:pt idx="780">
                  <c:v>1824.673319506911</c:v>
                </c:pt>
                <c:pt idx="781">
                  <c:v>1824.6447217364146</c:v>
                </c:pt>
                <c:pt idx="782">
                  <c:v>1824.6158888335842</c:v>
                </c:pt>
                <c:pt idx="783">
                  <c:v>1824.5868640513606</c:v>
                </c:pt>
                <c:pt idx="784">
                  <c:v>1824.5576035836411</c:v>
                </c:pt>
                <c:pt idx="785">
                  <c:v>1824.5281070659469</c:v>
                </c:pt>
                <c:pt idx="786">
                  <c:v>1824.4983813109263</c:v>
                </c:pt>
                <c:pt idx="787">
                  <c:v>1824.4684628747684</c:v>
                </c:pt>
                <c:pt idx="788">
                  <c:v>1824.4383074982586</c:v>
                </c:pt>
                <c:pt idx="789">
                  <c:v>1824.4079148182384</c:v>
                </c:pt>
                <c:pt idx="790">
                  <c:v>1824.3772844654932</c:v>
                </c:pt>
                <c:pt idx="791">
                  <c:v>1824.3464605837328</c:v>
                </c:pt>
                <c:pt idx="792">
                  <c:v>1824.3154058911393</c:v>
                </c:pt>
                <c:pt idx="793">
                  <c:v>1824.2841126450148</c:v>
                </c:pt>
                <c:pt idx="794">
                  <c:v>1824.2525804601339</c:v>
                </c:pt>
                <c:pt idx="795">
                  <c:v>1824.2208539391938</c:v>
                </c:pt>
                <c:pt idx="796">
                  <c:v>1824.1888878934528</c:v>
                </c:pt>
                <c:pt idx="797">
                  <c:v>1824.1566896147324</c:v>
                </c:pt>
                <c:pt idx="798">
                  <c:v>1824.1242511373098</c:v>
                </c:pt>
                <c:pt idx="799">
                  <c:v>1824.0916175126154</c:v>
                </c:pt>
                <c:pt idx="800">
                  <c:v>1824.0587431054639</c:v>
                </c:pt>
                <c:pt idx="801">
                  <c:v>1824.0256275456734</c:v>
                </c:pt>
                <c:pt idx="802">
                  <c:v>1823.9922783137804</c:v>
                </c:pt>
                <c:pt idx="803">
                  <c:v>1823.9587331152552</c:v>
                </c:pt>
                <c:pt idx="804">
                  <c:v>1823.9249458486115</c:v>
                </c:pt>
                <c:pt idx="805">
                  <c:v>1823.8909161601391</c:v>
                </c:pt>
                <c:pt idx="806">
                  <c:v>1823.8566436535684</c:v>
                </c:pt>
                <c:pt idx="807">
                  <c:v>1823.8221743151917</c:v>
                </c:pt>
                <c:pt idx="808">
                  <c:v>1823.7874696914362</c:v>
                </c:pt>
                <c:pt idx="809">
                  <c:v>1823.7525213498993</c:v>
                </c:pt>
                <c:pt idx="810">
                  <c:v>1823.7173288962488</c:v>
                </c:pt>
                <c:pt idx="811">
                  <c:v>1823.6819387867924</c:v>
                </c:pt>
                <c:pt idx="812">
                  <c:v>1823.6463039789321</c:v>
                </c:pt>
                <c:pt idx="813">
                  <c:v>1823.6104324494656</c:v>
                </c:pt>
                <c:pt idx="814">
                  <c:v>1823.5743155164505</c:v>
                </c:pt>
                <c:pt idx="815">
                  <c:v>1823.5380000994628</c:v>
                </c:pt>
                <c:pt idx="816">
                  <c:v>1823.5014386745806</c:v>
                </c:pt>
                <c:pt idx="817">
                  <c:v>1823.464630869471</c:v>
                </c:pt>
                <c:pt idx="818">
                  <c:v>1823.427584855415</c:v>
                </c:pt>
                <c:pt idx="819">
                  <c:v>1823.3903395197553</c:v>
                </c:pt>
                <c:pt idx="820">
                  <c:v>1823.3528468805669</c:v>
                </c:pt>
                <c:pt idx="821">
                  <c:v>1823.3151065611075</c:v>
                </c:pt>
                <c:pt idx="822">
                  <c:v>1823.2771181548235</c:v>
                </c:pt>
                <c:pt idx="823">
                  <c:v>1823.2389295441851</c:v>
                </c:pt>
                <c:pt idx="824">
                  <c:v>1823.2005010698888</c:v>
                </c:pt>
                <c:pt idx="825">
                  <c:v>1823.161823583253</c:v>
                </c:pt>
                <c:pt idx="826">
                  <c:v>1823.1228966996061</c:v>
                </c:pt>
                <c:pt idx="827">
                  <c:v>1823.0837687702137</c:v>
                </c:pt>
                <c:pt idx="828">
                  <c:v>1823.0443908232762</c:v>
                </c:pt>
                <c:pt idx="829">
                  <c:v>1823.0047715476774</c:v>
                </c:pt>
                <c:pt idx="830">
                  <c:v>1822.9649015355335</c:v>
                </c:pt>
                <c:pt idx="831">
                  <c:v>1822.9248296319652</c:v>
                </c:pt>
                <c:pt idx="832">
                  <c:v>1822.8845063688836</c:v>
                </c:pt>
                <c:pt idx="833">
                  <c:v>1822.8439313850504</c:v>
                </c:pt>
                <c:pt idx="834">
                  <c:v>1822.8031135660242</c:v>
                </c:pt>
                <c:pt idx="835">
                  <c:v>1822.7620929991076</c:v>
                </c:pt>
                <c:pt idx="836">
                  <c:v>1822.7208197418674</c:v>
                </c:pt>
                <c:pt idx="837">
                  <c:v>1822.6792934162922</c:v>
                </c:pt>
                <c:pt idx="838">
                  <c:v>1822.637513605199</c:v>
                </c:pt>
                <c:pt idx="839">
                  <c:v>1822.5955301455031</c:v>
                </c:pt>
                <c:pt idx="840">
                  <c:v>1822.5533021370013</c:v>
                </c:pt>
                <c:pt idx="841">
                  <c:v>1822.5108197135726</c:v>
                </c:pt>
                <c:pt idx="842">
                  <c:v>1822.4680824623558</c:v>
                </c:pt>
                <c:pt idx="843">
                  <c:v>1822.4251407033312</c:v>
                </c:pt>
                <c:pt idx="844">
                  <c:v>1822.3819434718259</c:v>
                </c:pt>
                <c:pt idx="845">
                  <c:v>1822.3385001975441</c:v>
                </c:pt>
                <c:pt idx="846">
                  <c:v>1822.2948007216323</c:v>
                </c:pt>
                <c:pt idx="847">
                  <c:v>1822.2508958742194</c:v>
                </c:pt>
                <c:pt idx="848">
                  <c:v>1822.2067342026485</c:v>
                </c:pt>
                <c:pt idx="849">
                  <c:v>1822.1623153219884</c:v>
                </c:pt>
                <c:pt idx="850">
                  <c:v>1822.117648856773</c:v>
                </c:pt>
                <c:pt idx="851">
                  <c:v>1822.0727761440269</c:v>
                </c:pt>
                <c:pt idx="852">
                  <c:v>1822.027645223377</c:v>
                </c:pt>
                <c:pt idx="853">
                  <c:v>1821.982255729245</c:v>
                </c:pt>
                <c:pt idx="854">
                  <c:v>1821.9366072335313</c:v>
                </c:pt>
                <c:pt idx="855">
                  <c:v>1821.8907515714091</c:v>
                </c:pt>
                <c:pt idx="856">
                  <c:v>1821.8446465817433</c:v>
                </c:pt>
                <c:pt idx="857">
                  <c:v>1821.798281620954</c:v>
                </c:pt>
                <c:pt idx="858">
                  <c:v>1821.7516562667709</c:v>
                </c:pt>
                <c:pt idx="859">
                  <c:v>1821.7048228686685</c:v>
                </c:pt>
                <c:pt idx="860">
                  <c:v>1821.6577284311552</c:v>
                </c:pt>
                <c:pt idx="861">
                  <c:v>1821.6103831431701</c:v>
                </c:pt>
                <c:pt idx="862">
                  <c:v>1821.5627760691775</c:v>
                </c:pt>
                <c:pt idx="863">
                  <c:v>1821.5149600692421</c:v>
                </c:pt>
                <c:pt idx="864">
                  <c:v>1821.4668816200685</c:v>
                </c:pt>
                <c:pt idx="865">
                  <c:v>1821.4185403369136</c:v>
                </c:pt>
                <c:pt idx="866">
                  <c:v>1821.3699466086396</c:v>
                </c:pt>
                <c:pt idx="867">
                  <c:v>1821.3211430579966</c:v>
                </c:pt>
                <c:pt idx="868">
                  <c:v>1821.2720756648887</c:v>
                </c:pt>
                <c:pt idx="869">
                  <c:v>1821.2227440396691</c:v>
                </c:pt>
                <c:pt idx="870">
                  <c:v>1821.1731477429623</c:v>
                </c:pt>
                <c:pt idx="871">
                  <c:v>1821.1233406865397</c:v>
                </c:pt>
                <c:pt idx="872">
                  <c:v>1821.0732793947873</c:v>
                </c:pt>
                <c:pt idx="873">
                  <c:v>1821.022952432565</c:v>
                </c:pt>
                <c:pt idx="874">
                  <c:v>1820.9723593896372</c:v>
                </c:pt>
                <c:pt idx="875">
                  <c:v>1820.9215546906282</c:v>
                </c:pt>
                <c:pt idx="876">
                  <c:v>1820.8704832250489</c:v>
                </c:pt>
                <c:pt idx="877">
                  <c:v>1820.8191559719187</c:v>
                </c:pt>
                <c:pt idx="878">
                  <c:v>1820.7675611919208</c:v>
                </c:pt>
                <c:pt idx="879">
                  <c:v>1820.715753854842</c:v>
                </c:pt>
                <c:pt idx="880">
                  <c:v>1820.6636783057727</c:v>
                </c:pt>
                <c:pt idx="881">
                  <c:v>1820.6113341745322</c:v>
                </c:pt>
                <c:pt idx="882">
                  <c:v>1820.5587326404543</c:v>
                </c:pt>
                <c:pt idx="883">
                  <c:v>1820.505917631757</c:v>
                </c:pt>
                <c:pt idx="884">
                  <c:v>1820.4528329787283</c:v>
                </c:pt>
                <c:pt idx="885">
                  <c:v>1820.3994782931104</c:v>
                </c:pt>
                <c:pt idx="886">
                  <c:v>1820.34585312385</c:v>
                </c:pt>
                <c:pt idx="887">
                  <c:v>1820.2920135238046</c:v>
                </c:pt>
                <c:pt idx="888">
                  <c:v>1820.2379146638975</c:v>
                </c:pt>
                <c:pt idx="889">
                  <c:v>1820.1835443173111</c:v>
                </c:pt>
                <c:pt idx="890">
                  <c:v>1820.1289020427459</c:v>
                </c:pt>
                <c:pt idx="891">
                  <c:v>1820.0740444217122</c:v>
                </c:pt>
                <c:pt idx="892">
                  <c:v>1820.0189141574915</c:v>
                </c:pt>
                <c:pt idx="893">
                  <c:v>1819.9635230518666</c:v>
                </c:pt>
                <c:pt idx="894">
                  <c:v>1819.9078585338214</c:v>
                </c:pt>
                <c:pt idx="895">
                  <c:v>1819.8519777487716</c:v>
                </c:pt>
                <c:pt idx="896">
                  <c:v>1819.7958228658974</c:v>
                </c:pt>
                <c:pt idx="897">
                  <c:v>1819.739393490539</c:v>
                </c:pt>
                <c:pt idx="898">
                  <c:v>1819.6827016200116</c:v>
                </c:pt>
                <c:pt idx="899">
                  <c:v>1819.6257925429534</c:v>
                </c:pt>
                <c:pt idx="900">
                  <c:v>1819.5686078768426</c:v>
                </c:pt>
                <c:pt idx="901">
                  <c:v>1819.5111472265273</c:v>
                </c:pt>
                <c:pt idx="902">
                  <c:v>1819.4534101521444</c:v>
                </c:pt>
                <c:pt idx="903">
                  <c:v>1819.3954548960037</c:v>
                </c:pt>
                <c:pt idx="904">
                  <c:v>1819.3372352534107</c:v>
                </c:pt>
                <c:pt idx="905">
                  <c:v>1819.2787381387132</c:v>
                </c:pt>
                <c:pt idx="906">
                  <c:v>1819.219963101054</c:v>
                </c:pt>
                <c:pt idx="907">
                  <c:v>1819.1609689460977</c:v>
                </c:pt>
                <c:pt idx="908">
                  <c:v>1819.101696126249</c:v>
                </c:pt>
                <c:pt idx="909">
                  <c:v>1819.0421572908863</c:v>
                </c:pt>
                <c:pt idx="910">
                  <c:v>1818.9823390270162</c:v>
                </c:pt>
                <c:pt idx="911">
                  <c:v>1818.9223007052867</c:v>
                </c:pt>
                <c:pt idx="912">
                  <c:v>1818.8619822223641</c:v>
                </c:pt>
                <c:pt idx="913">
                  <c:v>1818.8013831869569</c:v>
                </c:pt>
                <c:pt idx="914">
                  <c:v>1818.7405164425777</c:v>
                </c:pt>
                <c:pt idx="915">
                  <c:v>1818.6794286778272</c:v>
                </c:pt>
                <c:pt idx="916">
                  <c:v>1818.6180592275696</c:v>
                </c:pt>
                <c:pt idx="917">
                  <c:v>1818.5564077193183</c:v>
                </c:pt>
                <c:pt idx="918">
                  <c:v>1818.4944736775722</c:v>
                </c:pt>
                <c:pt idx="919">
                  <c:v>1818.4323176209934</c:v>
                </c:pt>
                <c:pt idx="920">
                  <c:v>1818.3698919098679</c:v>
                </c:pt>
                <c:pt idx="921">
                  <c:v>1818.3071825835534</c:v>
                </c:pt>
                <c:pt idx="922">
                  <c:v>1818.2441891868871</c:v>
                </c:pt>
                <c:pt idx="923">
                  <c:v>1818.1809728193405</c:v>
                </c:pt>
                <c:pt idx="924">
                  <c:v>1818.1174716356127</c:v>
                </c:pt>
                <c:pt idx="925">
                  <c:v>1818.0536991573897</c:v>
                </c:pt>
                <c:pt idx="926">
                  <c:v>1817.9896410625615</c:v>
                </c:pt>
                <c:pt idx="927">
                  <c:v>1817.9253590358028</c:v>
                </c:pt>
                <c:pt idx="928">
                  <c:v>1817.860790633873</c:v>
                </c:pt>
                <c:pt idx="929">
                  <c:v>1817.7959354595419</c:v>
                </c:pt>
                <c:pt idx="930">
                  <c:v>1817.7308072373512</c:v>
                </c:pt>
                <c:pt idx="931">
                  <c:v>1817.6654540967238</c:v>
                </c:pt>
                <c:pt idx="932">
                  <c:v>1817.5998130371502</c:v>
                </c:pt>
                <c:pt idx="933">
                  <c:v>1817.5338836669894</c:v>
                </c:pt>
                <c:pt idx="934">
                  <c:v>1817.4676654979376</c:v>
                </c:pt>
                <c:pt idx="935">
                  <c:v>1817.4012213965145</c:v>
                </c:pt>
                <c:pt idx="936">
                  <c:v>1817.3345022446331</c:v>
                </c:pt>
                <c:pt idx="937">
                  <c:v>1817.2674931821671</c:v>
                </c:pt>
                <c:pt idx="938">
                  <c:v>1817.2001937646396</c:v>
                </c:pt>
                <c:pt idx="939">
                  <c:v>1817.1326674376585</c:v>
                </c:pt>
                <c:pt idx="940">
                  <c:v>1817.0648499547272</c:v>
                </c:pt>
                <c:pt idx="941">
                  <c:v>1816.9967557522862</c:v>
                </c:pt>
                <c:pt idx="942">
                  <c:v>1816.9283695863278</c:v>
                </c:pt>
                <c:pt idx="943">
                  <c:v>1816.859755528671</c:v>
                </c:pt>
                <c:pt idx="944">
                  <c:v>1816.7908487214374</c:v>
                </c:pt>
                <c:pt idx="945">
                  <c:v>1816.7216487936946</c:v>
                </c:pt>
                <c:pt idx="946">
                  <c:v>1816.6521703702126</c:v>
                </c:pt>
                <c:pt idx="947">
                  <c:v>1816.5824630436066</c:v>
                </c:pt>
                <c:pt idx="948">
                  <c:v>1816.5124613840517</c:v>
                </c:pt>
                <c:pt idx="949">
                  <c:v>1816.4421650008239</c:v>
                </c:pt>
                <c:pt idx="950">
                  <c:v>1816.3715733923407</c:v>
                </c:pt>
                <c:pt idx="951">
                  <c:v>1816.3007518471118</c:v>
                </c:pt>
                <c:pt idx="952">
                  <c:v>1816.2296497237228</c:v>
                </c:pt>
                <c:pt idx="953">
                  <c:v>1816.158251258671</c:v>
                </c:pt>
                <c:pt idx="954">
                  <c:v>1816.0865559724375</c:v>
                </c:pt>
                <c:pt idx="955">
                  <c:v>1816.0146297507938</c:v>
                </c:pt>
                <c:pt idx="956">
                  <c:v>1815.9424058745155</c:v>
                </c:pt>
                <c:pt idx="957">
                  <c:v>1815.8698997222318</c:v>
                </c:pt>
                <c:pt idx="958">
                  <c:v>1815.7970950955764</c:v>
                </c:pt>
                <c:pt idx="959">
                  <c:v>1815.7240585294689</c:v>
                </c:pt>
                <c:pt idx="960">
                  <c:v>1815.6507227008556</c:v>
                </c:pt>
                <c:pt idx="961">
                  <c:v>1815.5770872142218</c:v>
                </c:pt>
                <c:pt idx="962">
                  <c:v>1815.5031676319527</c:v>
                </c:pt>
                <c:pt idx="963">
                  <c:v>1815.4290150727311</c:v>
                </c:pt>
                <c:pt idx="964">
                  <c:v>1815.3545615996784</c:v>
                </c:pt>
                <c:pt idx="965">
                  <c:v>1815.2798068178465</c:v>
                </c:pt>
                <c:pt idx="966">
                  <c:v>1815.2047502394491</c:v>
                </c:pt>
                <c:pt idx="967">
                  <c:v>1815.1294596305977</c:v>
                </c:pt>
                <c:pt idx="968">
                  <c:v>1815.053882800883</c:v>
                </c:pt>
                <c:pt idx="969">
                  <c:v>1814.9780030054239</c:v>
                </c:pt>
                <c:pt idx="970">
                  <c:v>1814.9018197553419</c:v>
                </c:pt>
                <c:pt idx="971">
                  <c:v>1814.8254014539573</c:v>
                </c:pt>
                <c:pt idx="972">
                  <c:v>1814.7486788295519</c:v>
                </c:pt>
                <c:pt idx="973">
                  <c:v>1814.6716682370597</c:v>
                </c:pt>
                <c:pt idx="974">
                  <c:v>1814.5943525116104</c:v>
                </c:pt>
                <c:pt idx="975">
                  <c:v>1814.5168007084171</c:v>
                </c:pt>
                <c:pt idx="976">
                  <c:v>1814.4389429261776</c:v>
                </c:pt>
                <c:pt idx="977">
                  <c:v>1814.3607787787826</c:v>
                </c:pt>
                <c:pt idx="978">
                  <c:v>1814.2823247988538</c:v>
                </c:pt>
                <c:pt idx="979">
                  <c:v>1814.2036336763258</c:v>
                </c:pt>
                <c:pt idx="980">
                  <c:v>1814.124634886665</c:v>
                </c:pt>
                <c:pt idx="981">
                  <c:v>1814.0453280666302</c:v>
                </c:pt>
                <c:pt idx="982">
                  <c:v>1813.9657126867612</c:v>
                </c:pt>
                <c:pt idx="983">
                  <c:v>1813.8858590908726</c:v>
                </c:pt>
                <c:pt idx="984">
                  <c:v>1813.8057134709641</c:v>
                </c:pt>
                <c:pt idx="985">
                  <c:v>1813.7252580814593</c:v>
                </c:pt>
                <c:pt idx="986">
                  <c:v>1813.644492431057</c:v>
                </c:pt>
                <c:pt idx="987">
                  <c:v>1813.5634875208427</c:v>
                </c:pt>
                <c:pt idx="988">
                  <c:v>1813.4821714730049</c:v>
                </c:pt>
                <c:pt idx="989">
                  <c:v>1813.4005616470367</c:v>
                </c:pt>
                <c:pt idx="990">
                  <c:v>1813.3186398339203</c:v>
                </c:pt>
                <c:pt idx="991">
                  <c:v>1813.2364777116352</c:v>
                </c:pt>
                <c:pt idx="992">
                  <c:v>1813.1540027233198</c:v>
                </c:pt>
                <c:pt idx="993">
                  <c:v>1813.0712144804406</c:v>
                </c:pt>
                <c:pt idx="994">
                  <c:v>1812.9881305269359</c:v>
                </c:pt>
                <c:pt idx="995">
                  <c:v>1812.9048051707159</c:v>
                </c:pt>
                <c:pt idx="996">
                  <c:v>1812.8211652385212</c:v>
                </c:pt>
                <c:pt idx="997">
                  <c:v>1812.7372103503096</c:v>
                </c:pt>
                <c:pt idx="998">
                  <c:v>1812.6529399620333</c:v>
                </c:pt>
                <c:pt idx="999">
                  <c:v>1812.5684270775914</c:v>
                </c:pt>
                <c:pt idx="1000">
                  <c:v>1812.4836162211802</c:v>
                </c:pt>
                <c:pt idx="1001">
                  <c:v>1812.3984886191204</c:v>
                </c:pt>
                <c:pt idx="1002">
                  <c:v>1812.3130437943485</c:v>
                </c:pt>
                <c:pt idx="1003">
                  <c:v>1812.227355406053</c:v>
                </c:pt>
                <c:pt idx="1004">
                  <c:v>1812.1413488491046</c:v>
                </c:pt>
                <c:pt idx="1005">
                  <c:v>1812.0550425386989</c:v>
                </c:pt>
                <c:pt idx="1006">
                  <c:v>1811.9684172064924</c:v>
                </c:pt>
                <c:pt idx="1007">
                  <c:v>1811.8815472377028</c:v>
                </c:pt>
                <c:pt idx="1008">
                  <c:v>1811.7943573332643</c:v>
                </c:pt>
                <c:pt idx="1009">
                  <c:v>1811.7068471413145</c:v>
                </c:pt>
                <c:pt idx="1010">
                  <c:v>1811.6190352378735</c:v>
                </c:pt>
                <c:pt idx="1011">
                  <c:v>1811.5309775743463</c:v>
                </c:pt>
                <c:pt idx="1012">
                  <c:v>1811.4425982201578</c:v>
                </c:pt>
                <c:pt idx="1013">
                  <c:v>1811.3538967944362</c:v>
                </c:pt>
                <c:pt idx="1014">
                  <c:v>1811.2648727455944</c:v>
                </c:pt>
                <c:pt idx="1015">
                  <c:v>1811.1756018231092</c:v>
                </c:pt>
                <c:pt idx="1016">
                  <c:v>1811.0860268312222</c:v>
                </c:pt>
                <c:pt idx="1017">
                  <c:v>1810.9961279644831</c:v>
                </c:pt>
                <c:pt idx="1018">
                  <c:v>1810.9059047067803</c:v>
                </c:pt>
                <c:pt idx="1019">
                  <c:v>1810.8154334839003</c:v>
                </c:pt>
                <c:pt idx="1020">
                  <c:v>1810.7246368811154</c:v>
                </c:pt>
                <c:pt idx="1021">
                  <c:v>1810.6335344008792</c:v>
                </c:pt>
                <c:pt idx="1022">
                  <c:v>1810.5421056697976</c:v>
                </c:pt>
                <c:pt idx="1023">
                  <c:v>1810.4504278760621</c:v>
                </c:pt>
                <c:pt idx="1024">
                  <c:v>1810.3584229123348</c:v>
                </c:pt>
                <c:pt idx="1025">
                  <c:v>1810.2660904117081</c:v>
                </c:pt>
                <c:pt idx="1026">
                  <c:v>1810.1734500263833</c:v>
                </c:pt>
                <c:pt idx="1027">
                  <c:v>1810.0804810339071</c:v>
                </c:pt>
                <c:pt idx="1028">
                  <c:v>1809.9872615211477</c:v>
                </c:pt>
                <c:pt idx="1029">
                  <c:v>1809.8937124377976</c:v>
                </c:pt>
                <c:pt idx="1030">
                  <c:v>1809.7998334441479</c:v>
                </c:pt>
                <c:pt idx="1031">
                  <c:v>1809.7056445427211</c:v>
                </c:pt>
                <c:pt idx="1032">
                  <c:v>1809.6112039554071</c:v>
                </c:pt>
                <c:pt idx="1033">
                  <c:v>1809.5164319803903</c:v>
                </c:pt>
                <c:pt idx="1034">
                  <c:v>1809.4213282561109</c:v>
                </c:pt>
                <c:pt idx="1035">
                  <c:v>1809.3258922024365</c:v>
                </c:pt>
                <c:pt idx="1036">
                  <c:v>1809.2302033225944</c:v>
                </c:pt>
                <c:pt idx="1037">
                  <c:v>1809.1342020723114</c:v>
                </c:pt>
                <c:pt idx="1038">
                  <c:v>1809.0378671901874</c:v>
                </c:pt>
                <c:pt idx="1039">
                  <c:v>1808.9411981487406</c:v>
                </c:pt>
                <c:pt idx="1040">
                  <c:v>1808.8442751563136</c:v>
                </c:pt>
                <c:pt idx="1041">
                  <c:v>1808.747016953819</c:v>
                </c:pt>
                <c:pt idx="1042">
                  <c:v>1808.6494445386884</c:v>
                </c:pt>
                <c:pt idx="1043">
                  <c:v>1808.5515360383922</c:v>
                </c:pt>
                <c:pt idx="1044">
                  <c:v>1808.4533724561866</c:v>
                </c:pt>
                <c:pt idx="1045">
                  <c:v>1808.3548718186889</c:v>
                </c:pt>
                <c:pt idx="1046">
                  <c:v>1808.256033764234</c:v>
                </c:pt>
                <c:pt idx="1047">
                  <c:v>1808.1568794222972</c:v>
                </c:pt>
                <c:pt idx="1048">
                  <c:v>1808.057468799243</c:v>
                </c:pt>
                <c:pt idx="1049">
                  <c:v>1807.9577192213917</c:v>
                </c:pt>
                <c:pt idx="1050">
                  <c:v>1807.857630329976</c:v>
                </c:pt>
                <c:pt idx="1051">
                  <c:v>1807.7572015626968</c:v>
                </c:pt>
                <c:pt idx="1052">
                  <c:v>1807.6565153539634</c:v>
                </c:pt>
                <c:pt idx="1053">
                  <c:v>1807.5555103357697</c:v>
                </c:pt>
                <c:pt idx="1054">
                  <c:v>1807.4541640730799</c:v>
                </c:pt>
                <c:pt idx="1055">
                  <c:v>1807.3524760304683</c:v>
                </c:pt>
                <c:pt idx="1056">
                  <c:v>1807.2505293957781</c:v>
                </c:pt>
                <c:pt idx="1057">
                  <c:v>1807.1482398794569</c:v>
                </c:pt>
                <c:pt idx="1058">
                  <c:v>1807.0456296621205</c:v>
                </c:pt>
                <c:pt idx="1059">
                  <c:v>1806.942675706184</c:v>
                </c:pt>
                <c:pt idx="1060">
                  <c:v>1806.839462001142</c:v>
                </c:pt>
                <c:pt idx="1061">
                  <c:v>1806.7359035106495</c:v>
                </c:pt>
                <c:pt idx="1062">
                  <c:v>1806.6319998950714</c:v>
                </c:pt>
                <c:pt idx="1063">
                  <c:v>1806.5277734506299</c:v>
                </c:pt>
                <c:pt idx="1064">
                  <c:v>1806.4232860224554</c:v>
                </c:pt>
                <c:pt idx="1065">
                  <c:v>1806.3184518666483</c:v>
                </c:pt>
                <c:pt idx="1066">
                  <c:v>1806.2132706735295</c:v>
                </c:pt>
                <c:pt idx="1067">
                  <c:v>1806.1077418294892</c:v>
                </c:pt>
                <c:pt idx="1068">
                  <c:v>1806.0019508216121</c:v>
                </c:pt>
                <c:pt idx="1069">
                  <c:v>1805.8958343745182</c:v>
                </c:pt>
                <c:pt idx="1070">
                  <c:v>1805.7893688551053</c:v>
                </c:pt>
                <c:pt idx="1071">
                  <c:v>1805.6825537297057</c:v>
                </c:pt>
                <c:pt idx="1072">
                  <c:v>1805.5754752631044</c:v>
                </c:pt>
                <c:pt idx="1073">
                  <c:v>1805.4680460701684</c:v>
                </c:pt>
                <c:pt idx="1074">
                  <c:v>1805.3602895490199</c:v>
                </c:pt>
                <c:pt idx="1075">
                  <c:v>1805.252181402486</c:v>
                </c:pt>
                <c:pt idx="1076">
                  <c:v>1805.1438087310412</c:v>
                </c:pt>
                <c:pt idx="1077">
                  <c:v>1805.0350833415898</c:v>
                </c:pt>
                <c:pt idx="1078">
                  <c:v>1804.9260049009135</c:v>
                </c:pt>
                <c:pt idx="1079">
                  <c:v>1804.8165969232302</c:v>
                </c:pt>
                <c:pt idx="1080">
                  <c:v>1804.7069231486191</c:v>
                </c:pt>
                <c:pt idx="1081">
                  <c:v>1804.5968946880016</c:v>
                </c:pt>
                <c:pt idx="1082">
                  <c:v>1804.4865112220104</c:v>
                </c:pt>
                <c:pt idx="1083">
                  <c:v>1804.3757721195454</c:v>
                </c:pt>
                <c:pt idx="1084">
                  <c:v>1804.2647660204898</c:v>
                </c:pt>
                <c:pt idx="1085">
                  <c:v>1804.1534276804466</c:v>
                </c:pt>
                <c:pt idx="1086">
                  <c:v>1804.0417322361614</c:v>
                </c:pt>
                <c:pt idx="1087">
                  <c:v>1803.9296791750544</c:v>
                </c:pt>
                <c:pt idx="1088">
                  <c:v>1803.8173579124723</c:v>
                </c:pt>
                <c:pt idx="1089">
                  <c:v>1803.7046778175368</c:v>
                </c:pt>
                <c:pt idx="1090">
                  <c:v>1803.5916635714432</c:v>
                </c:pt>
                <c:pt idx="1091">
                  <c:v>1803.4782895980138</c:v>
                </c:pt>
                <c:pt idx="1092">
                  <c:v>1803.3646462118263</c:v>
                </c:pt>
                <c:pt idx="1093">
                  <c:v>1803.2506419566459</c:v>
                </c:pt>
                <c:pt idx="1094">
                  <c:v>1803.1362765559441</c:v>
                </c:pt>
                <c:pt idx="1095">
                  <c:v>1803.0215747653499</c:v>
                </c:pt>
                <c:pt idx="1096">
                  <c:v>1802.9066022506643</c:v>
                </c:pt>
                <c:pt idx="1097">
                  <c:v>1802.7912668451052</c:v>
                </c:pt>
                <c:pt idx="1098">
                  <c:v>1802.6755682387943</c:v>
                </c:pt>
                <c:pt idx="1099">
                  <c:v>1802.5595057926821</c:v>
                </c:pt>
                <c:pt idx="1100">
                  <c:v>1802.4431714035763</c:v>
                </c:pt>
                <c:pt idx="1101">
                  <c:v>1802.3264977938757</c:v>
                </c:pt>
                <c:pt idx="1102">
                  <c:v>1802.2094588667362</c:v>
                </c:pt>
                <c:pt idx="1103">
                  <c:v>1802.0920540655607</c:v>
                </c:pt>
                <c:pt idx="1104">
                  <c:v>1801.974282735908</c:v>
                </c:pt>
                <c:pt idx="1105">
                  <c:v>1801.8562378329634</c:v>
                </c:pt>
                <c:pt idx="1106">
                  <c:v>1801.7378514199131</c:v>
                </c:pt>
                <c:pt idx="1107">
                  <c:v>1801.6190969455081</c:v>
                </c:pt>
                <c:pt idx="1108">
                  <c:v>1801.4999738907457</c:v>
                </c:pt>
                <c:pt idx="1109">
                  <c:v>1801.3805760200739</c:v>
                </c:pt>
                <c:pt idx="1110">
                  <c:v>1801.2608082793511</c:v>
                </c:pt>
                <c:pt idx="1111">
                  <c:v>1801.1406970927299</c:v>
                </c:pt>
                <c:pt idx="1112">
                  <c:v>1801.0202151250078</c:v>
                </c:pt>
                <c:pt idx="1113">
                  <c:v>1800.8994570922473</c:v>
                </c:pt>
                <c:pt idx="1114">
                  <c:v>1800.7783270669297</c:v>
                </c:pt>
                <c:pt idx="1115">
                  <c:v>1800.6568248037045</c:v>
                </c:pt>
                <c:pt idx="1116">
                  <c:v>1800.5349767780451</c:v>
                </c:pt>
                <c:pt idx="1117">
                  <c:v>1800.4128513204957</c:v>
                </c:pt>
                <c:pt idx="1118">
                  <c:v>1800.2903517741852</c:v>
                </c:pt>
                <c:pt idx="1119">
                  <c:v>1800.1674778704435</c:v>
                </c:pt>
                <c:pt idx="1120">
                  <c:v>1800.0442289346295</c:v>
                </c:pt>
                <c:pt idx="1121">
                  <c:v>1799.9207013229959</c:v>
                </c:pt>
                <c:pt idx="1122">
                  <c:v>1799.7968249766259</c:v>
                </c:pt>
                <c:pt idx="1123">
                  <c:v>1799.6725720541237</c:v>
                </c:pt>
                <c:pt idx="1124">
                  <c:v>1799.5479419913647</c:v>
                </c:pt>
                <c:pt idx="1125">
                  <c:v>1799.4230319808498</c:v>
                </c:pt>
                <c:pt idx="1126">
                  <c:v>1799.297743459661</c:v>
                </c:pt>
                <c:pt idx="1127">
                  <c:v>1799.1721042516199</c:v>
                </c:pt>
                <c:pt idx="1128">
                  <c:v>1799.046085630717</c:v>
                </c:pt>
                <c:pt idx="1129">
                  <c:v>1798.9197857833608</c:v>
                </c:pt>
                <c:pt idx="1130">
                  <c:v>1798.7931052963393</c:v>
                </c:pt>
                <c:pt idx="1131">
                  <c:v>1798.6660439104585</c:v>
                </c:pt>
                <c:pt idx="1132">
                  <c:v>1798.538629460214</c:v>
                </c:pt>
                <c:pt idx="1133">
                  <c:v>1798.4109323720147</c:v>
                </c:pt>
                <c:pt idx="1134">
                  <c:v>1798.2828524478059</c:v>
                </c:pt>
                <c:pt idx="1135">
                  <c:v>1798.1543894352587</c:v>
                </c:pt>
                <c:pt idx="1136">
                  <c:v>1798.0255426823423</c:v>
                </c:pt>
                <c:pt idx="1137">
                  <c:v>1797.8964120293099</c:v>
                </c:pt>
                <c:pt idx="1138">
                  <c:v>1797.7669252550295</c:v>
                </c:pt>
                <c:pt idx="1139">
                  <c:v>1797.6370531118441</c:v>
                </c:pt>
                <c:pt idx="1140">
                  <c:v>1797.5067950313291</c:v>
                </c:pt>
                <c:pt idx="1141">
                  <c:v>1797.3762517486803</c:v>
                </c:pt>
                <c:pt idx="1142">
                  <c:v>1797.2453210824913</c:v>
                </c:pt>
                <c:pt idx="1143">
                  <c:v>1797.1140322988758</c:v>
                </c:pt>
                <c:pt idx="1144">
                  <c:v>1796.9823552608716</c:v>
                </c:pt>
                <c:pt idx="1145">
                  <c:v>1796.8503917115886</c:v>
                </c:pt>
                <c:pt idx="1146">
                  <c:v>1796.7180385782024</c:v>
                </c:pt>
                <c:pt idx="1147">
                  <c:v>1796.5852956444187</c:v>
                </c:pt>
                <c:pt idx="1148">
                  <c:v>1796.4521921526039</c:v>
                </c:pt>
                <c:pt idx="1149">
                  <c:v>1796.3188006907417</c:v>
                </c:pt>
                <c:pt idx="1150">
                  <c:v>1796.1850173984458</c:v>
                </c:pt>
                <c:pt idx="1151">
                  <c:v>1796.0508420991503</c:v>
                </c:pt>
                <c:pt idx="1152">
                  <c:v>1795.916274077553</c:v>
                </c:pt>
                <c:pt idx="1153">
                  <c:v>1795.7814168064331</c:v>
                </c:pt>
                <c:pt idx="1154">
                  <c:v>1795.6461957995039</c:v>
                </c:pt>
                <c:pt idx="1155">
                  <c:v>1795.5105803719928</c:v>
                </c:pt>
                <c:pt idx="1156">
                  <c:v>1795.3745699644728</c:v>
                </c:pt>
                <c:pt idx="1157">
                  <c:v>1795.2382689742001</c:v>
                </c:pt>
                <c:pt idx="1158">
                  <c:v>1795.1015715206945</c:v>
                </c:pt>
                <c:pt idx="1159">
                  <c:v>1794.9645083549185</c:v>
                </c:pt>
                <c:pt idx="1160">
                  <c:v>1794.8270478132947</c:v>
                </c:pt>
                <c:pt idx="1161">
                  <c:v>1794.6891893254585</c:v>
                </c:pt>
                <c:pt idx="1162">
                  <c:v>1794.551038480547</c:v>
                </c:pt>
                <c:pt idx="1163">
                  <c:v>1794.4124881340226</c:v>
                </c:pt>
                <c:pt idx="1164">
                  <c:v>1794.2735695405297</c:v>
                </c:pt>
                <c:pt idx="1165">
                  <c:v>1794.1342505789812</c:v>
                </c:pt>
                <c:pt idx="1166">
                  <c:v>1793.994637909555</c:v>
                </c:pt>
                <c:pt idx="1167">
                  <c:v>1793.8546234680377</c:v>
                </c:pt>
                <c:pt idx="1168">
                  <c:v>1793.7142070731184</c:v>
                </c:pt>
                <c:pt idx="1169">
                  <c:v>1793.5734199037615</c:v>
                </c:pt>
                <c:pt idx="1170">
                  <c:v>1793.4323375008405</c:v>
                </c:pt>
                <c:pt idx="1171">
                  <c:v>1793.2908509816866</c:v>
                </c:pt>
                <c:pt idx="1172">
                  <c:v>1793.14896022069</c:v>
                </c:pt>
                <c:pt idx="1173">
                  <c:v>1793.0066644739104</c:v>
                </c:pt>
                <c:pt idx="1174">
                  <c:v>1792.8640721921161</c:v>
                </c:pt>
                <c:pt idx="1175">
                  <c:v>1792.7211057864629</c:v>
                </c:pt>
                <c:pt idx="1176">
                  <c:v>1792.5777326279804</c:v>
                </c:pt>
                <c:pt idx="1177">
                  <c:v>1792.4339521417687</c:v>
                </c:pt>
                <c:pt idx="1178">
                  <c:v>1792.2898737446117</c:v>
                </c:pt>
                <c:pt idx="1179">
                  <c:v>1792.1453864210609</c:v>
                </c:pt>
                <c:pt idx="1180">
                  <c:v>1792.0004900205502</c:v>
                </c:pt>
                <c:pt idx="1181">
                  <c:v>1791.8552168748374</c:v>
                </c:pt>
                <c:pt idx="1182">
                  <c:v>1791.7096442526883</c:v>
                </c:pt>
                <c:pt idx="1183">
                  <c:v>1791.5636603092341</c:v>
                </c:pt>
                <c:pt idx="1184">
                  <c:v>1791.4172649178322</c:v>
                </c:pt>
                <c:pt idx="1185">
                  <c:v>1791.2704573658211</c:v>
                </c:pt>
                <c:pt idx="1186">
                  <c:v>1791.1233490241689</c:v>
                </c:pt>
                <c:pt idx="1187">
                  <c:v>1790.975860483637</c:v>
                </c:pt>
                <c:pt idx="1188">
                  <c:v>1790.8279579523139</c:v>
                </c:pt>
                <c:pt idx="1189">
                  <c:v>1790.6796408547591</c:v>
                </c:pt>
                <c:pt idx="1190">
                  <c:v>1790.5310215666555</c:v>
                </c:pt>
                <c:pt idx="1191">
                  <c:v>1790.3819859934429</c:v>
                </c:pt>
                <c:pt idx="1192">
                  <c:v>1790.2325681990246</c:v>
                </c:pt>
                <c:pt idx="1193">
                  <c:v>1790.0827332660815</c:v>
                </c:pt>
                <c:pt idx="1194">
                  <c:v>1789.9325947342495</c:v>
                </c:pt>
                <c:pt idx="1195">
                  <c:v>1789.7820375321567</c:v>
                </c:pt>
                <c:pt idx="1196">
                  <c:v>1789.6310615556456</c:v>
                </c:pt>
                <c:pt idx="1197">
                  <c:v>1789.4797007093302</c:v>
                </c:pt>
                <c:pt idx="1198">
                  <c:v>1789.3280346411384</c:v>
                </c:pt>
                <c:pt idx="1199">
                  <c:v>1789.1759474386824</c:v>
                </c:pt>
                <c:pt idx="1200">
                  <c:v>1789.0234390590829</c:v>
                </c:pt>
                <c:pt idx="1201">
                  <c:v>1788.8705087181736</c:v>
                </c:pt>
                <c:pt idx="1202">
                  <c:v>1788.7172718280754</c:v>
                </c:pt>
                <c:pt idx="1203">
                  <c:v>1788.5636464679137</c:v>
                </c:pt>
                <c:pt idx="1204">
                  <c:v>1788.4095972618895</c:v>
                </c:pt>
                <c:pt idx="1205">
                  <c:v>1788.2551236352056</c:v>
                </c:pt>
                <c:pt idx="1206">
                  <c:v>1788.1003420243148</c:v>
                </c:pt>
                <c:pt idx="1207">
                  <c:v>1787.9451342207642</c:v>
                </c:pt>
                <c:pt idx="1208">
                  <c:v>1787.7895359600293</c:v>
                </c:pt>
                <c:pt idx="1209">
                  <c:v>1787.6335106138613</c:v>
                </c:pt>
                <c:pt idx="1210">
                  <c:v>1787.4771758413294</c:v>
                </c:pt>
                <c:pt idx="1211">
                  <c:v>1787.3204123568551</c:v>
                </c:pt>
                <c:pt idx="1212">
                  <c:v>1787.1632201237671</c:v>
                </c:pt>
                <c:pt idx="1213">
                  <c:v>1787.0056346774227</c:v>
                </c:pt>
                <c:pt idx="1214">
                  <c:v>1786.8476188956461</c:v>
                </c:pt>
                <c:pt idx="1215">
                  <c:v>1786.6892917646494</c:v>
                </c:pt>
                <c:pt idx="1216">
                  <c:v>1786.5305326444238</c:v>
                </c:pt>
                <c:pt idx="1217">
                  <c:v>1786.3713415010282</c:v>
                </c:pt>
                <c:pt idx="1218">
                  <c:v>1786.2117544042267</c:v>
                </c:pt>
                <c:pt idx="1219">
                  <c:v>1786.0518542548666</c:v>
                </c:pt>
                <c:pt idx="1220">
                  <c:v>1785.8915195567713</c:v>
                </c:pt>
                <c:pt idx="1221">
                  <c:v>1785.7307503418392</c:v>
                </c:pt>
                <c:pt idx="1222">
                  <c:v>1785.5695458090638</c:v>
                </c:pt>
                <c:pt idx="1223">
                  <c:v>1785.4080268794919</c:v>
                </c:pt>
                <c:pt idx="1224">
                  <c:v>1785.2461081878291</c:v>
                </c:pt>
                <c:pt idx="1225">
                  <c:v>1785.083752181574</c:v>
                </c:pt>
                <c:pt idx="1226">
                  <c:v>1784.92095828933</c:v>
                </c:pt>
                <c:pt idx="1227">
                  <c:v>1784.7578485187664</c:v>
                </c:pt>
                <c:pt idx="1228">
                  <c:v>1784.594298942947</c:v>
                </c:pt>
                <c:pt idx="1229">
                  <c:v>1784.4303476264711</c:v>
                </c:pt>
                <c:pt idx="1230">
                  <c:v>1784.2659556293122</c:v>
                </c:pt>
                <c:pt idx="1231">
                  <c:v>1784.1012462651286</c:v>
                </c:pt>
                <c:pt idx="1232">
                  <c:v>1783.9360944938221</c:v>
                </c:pt>
                <c:pt idx="1233">
                  <c:v>1783.7705003431654</c:v>
                </c:pt>
                <c:pt idx="1234">
                  <c:v>1783.6045015944378</c:v>
                </c:pt>
                <c:pt idx="1235">
                  <c:v>1783.4381837098567</c:v>
                </c:pt>
                <c:pt idx="1236">
                  <c:v>1783.2714208380544</c:v>
                </c:pt>
                <c:pt idx="1237">
                  <c:v>1783.1042130213575</c:v>
                </c:pt>
                <c:pt idx="1238">
                  <c:v>1782.9365594184114</c:v>
                </c:pt>
                <c:pt idx="1239">
                  <c:v>1782.7685853251155</c:v>
                </c:pt>
                <c:pt idx="1240">
                  <c:v>1782.6002026548101</c:v>
                </c:pt>
                <c:pt idx="1241">
                  <c:v>1782.4313721385906</c:v>
                </c:pt>
                <c:pt idx="1242">
                  <c:v>1782.2620932655357</c:v>
                </c:pt>
                <c:pt idx="1243">
                  <c:v>1782.0924923839923</c:v>
                </c:pt>
                <c:pt idx="1244">
                  <c:v>1781.9224410481588</c:v>
                </c:pt>
                <c:pt idx="1245">
                  <c:v>1781.7519791707823</c:v>
                </c:pt>
                <c:pt idx="1246">
                  <c:v>1781.5810659818794</c:v>
                </c:pt>
                <c:pt idx="1247">
                  <c:v>1781.4098292600315</c:v>
                </c:pt>
                <c:pt idx="1248">
                  <c:v>1781.2381393888238</c:v>
                </c:pt>
                <c:pt idx="1249">
                  <c:v>1781.0659965221155</c:v>
                </c:pt>
                <c:pt idx="1250">
                  <c:v>1780.8934402154259</c:v>
                </c:pt>
                <c:pt idx="1251">
                  <c:v>1780.720558537196</c:v>
                </c:pt>
                <c:pt idx="1252">
                  <c:v>1780.5472210705643</c:v>
                </c:pt>
                <c:pt idx="1253">
                  <c:v>1780.3734279294104</c:v>
                </c:pt>
                <c:pt idx="1254">
                  <c:v>1780.1991782458429</c:v>
                </c:pt>
                <c:pt idx="1255">
                  <c:v>1780.0246018281737</c:v>
                </c:pt>
                <c:pt idx="1256">
                  <c:v>1779.8496077711461</c:v>
                </c:pt>
                <c:pt idx="1257">
                  <c:v>1779.6741550691972</c:v>
                </c:pt>
                <c:pt idx="1258">
                  <c:v>1779.4982431630833</c:v>
                </c:pt>
                <c:pt idx="1259">
                  <c:v>1779.3220029676568</c:v>
                </c:pt>
                <c:pt idx="1260">
                  <c:v>1779.145301353102</c:v>
                </c:pt>
                <c:pt idx="1261">
                  <c:v>1778.9681801552777</c:v>
                </c:pt>
                <c:pt idx="1262">
                  <c:v>1778.7905967033589</c:v>
                </c:pt>
                <c:pt idx="1263">
                  <c:v>1778.6125505076714</c:v>
                </c:pt>
                <c:pt idx="1264">
                  <c:v>1778.4341739494666</c:v>
                </c:pt>
                <c:pt idx="1265">
                  <c:v>1778.2553323694644</c:v>
                </c:pt>
                <c:pt idx="1266">
                  <c:v>1778.0760682352402</c:v>
                </c:pt>
                <c:pt idx="1267">
                  <c:v>1777.8963382517986</c:v>
                </c:pt>
                <c:pt idx="1268">
                  <c:v>1777.716276332126</c:v>
                </c:pt>
                <c:pt idx="1269">
                  <c:v>1777.5357466064349</c:v>
                </c:pt>
                <c:pt idx="1270">
                  <c:v>1777.3547493363064</c:v>
                </c:pt>
                <c:pt idx="1271">
                  <c:v>1777.1733265056021</c:v>
                </c:pt>
                <c:pt idx="1272">
                  <c:v>1776.9915698011037</c:v>
                </c:pt>
                <c:pt idx="1273">
                  <c:v>1776.8093425305919</c:v>
                </c:pt>
                <c:pt idx="1274">
                  <c:v>1776.6266449151633</c:v>
                </c:pt>
                <c:pt idx="1275">
                  <c:v>1776.4434760500853</c:v>
                </c:pt>
                <c:pt idx="1276">
                  <c:v>1776.2599719410118</c:v>
                </c:pt>
                <c:pt idx="1277">
                  <c:v>1776.0760378108791</c:v>
                </c:pt>
                <c:pt idx="1278">
                  <c:v>1775.8916302127138</c:v>
                </c:pt>
                <c:pt idx="1279">
                  <c:v>1775.7067486191884</c:v>
                </c:pt>
                <c:pt idx="1280">
                  <c:v>1775.5215301754979</c:v>
                </c:pt>
                <c:pt idx="1281">
                  <c:v>1775.3358353086085</c:v>
                </c:pt>
                <c:pt idx="1282">
                  <c:v>1775.149664288085</c:v>
                </c:pt>
                <c:pt idx="1283">
                  <c:v>1774.9630605752791</c:v>
                </c:pt>
                <c:pt idx="1284">
                  <c:v>1774.7761180176508</c:v>
                </c:pt>
                <c:pt idx="1285">
                  <c:v>1774.5886962153581</c:v>
                </c:pt>
                <c:pt idx="1286">
                  <c:v>1774.4007954581311</c:v>
                </c:pt>
                <c:pt idx="1287">
                  <c:v>1774.2124148381668</c:v>
                </c:pt>
                <c:pt idx="1288">
                  <c:v>1774.0236940006887</c:v>
                </c:pt>
                <c:pt idx="1289">
                  <c:v>1773.834535892239</c:v>
                </c:pt>
                <c:pt idx="1290">
                  <c:v>1773.6448955699286</c:v>
                </c:pt>
                <c:pt idx="1291">
                  <c:v>1773.4547725612997</c:v>
                </c:pt>
                <c:pt idx="1292">
                  <c:v>1773.2643076993204</c:v>
                </c:pt>
                <c:pt idx="1293">
                  <c:v>1773.0733576011469</c:v>
                </c:pt>
                <c:pt idx="1294">
                  <c:v>1772.8819683545978</c:v>
                </c:pt>
                <c:pt idx="1295">
                  <c:v>1772.6900930981396</c:v>
                </c:pt>
                <c:pt idx="1296">
                  <c:v>1772.4978743471379</c:v>
                </c:pt>
                <c:pt idx="1297">
                  <c:v>1772.3051674276173</c:v>
                </c:pt>
                <c:pt idx="1298">
                  <c:v>1772.1119727723708</c:v>
                </c:pt>
                <c:pt idx="1299">
                  <c:v>1771.9183358119806</c:v>
                </c:pt>
                <c:pt idx="1300">
                  <c:v>1771.7243532741149</c:v>
                </c:pt>
                <c:pt idx="1301">
                  <c:v>1771.5298796621134</c:v>
                </c:pt>
                <c:pt idx="1302">
                  <c:v>1771.334915367725</c:v>
                </c:pt>
                <c:pt idx="1303">
                  <c:v>1771.139459434125</c:v>
                </c:pt>
                <c:pt idx="1304">
                  <c:v>1770.9436565512215</c:v>
                </c:pt>
                <c:pt idx="1305">
                  <c:v>1770.7474065178956</c:v>
                </c:pt>
                <c:pt idx="1306">
                  <c:v>1770.5506624578534</c:v>
                </c:pt>
                <c:pt idx="1307">
                  <c:v>1770.3534238720686</c:v>
                </c:pt>
                <c:pt idx="1308">
                  <c:v>1770.1556898025015</c:v>
                </c:pt>
                <c:pt idx="1309">
                  <c:v>1769.9576065610354</c:v>
                </c:pt>
                <c:pt idx="1310">
                  <c:v>1769.759072920747</c:v>
                </c:pt>
                <c:pt idx="1311">
                  <c:v>1769.5600413106431</c:v>
                </c:pt>
                <c:pt idx="1312">
                  <c:v>1769.3605112839787</c:v>
                </c:pt>
                <c:pt idx="1313">
                  <c:v>1769.1606303962042</c:v>
                </c:pt>
                <c:pt idx="1314">
                  <c:v>1768.9602483102924</c:v>
                </c:pt>
                <c:pt idx="1315">
                  <c:v>1768.7594140112631</c:v>
                </c:pt>
                <c:pt idx="1316">
                  <c:v>1768.5580778130329</c:v>
                </c:pt>
                <c:pt idx="1317">
                  <c:v>1768.3563890597923</c:v>
                </c:pt>
                <c:pt idx="1318">
                  <c:v>1768.1541960580892</c:v>
                </c:pt>
                <c:pt idx="1319">
                  <c:v>1767.9514993931575</c:v>
                </c:pt>
                <c:pt idx="1320">
                  <c:v>1767.7483472387821</c:v>
                </c:pt>
                <c:pt idx="1321">
                  <c:v>1767.5448403256066</c:v>
                </c:pt>
                <c:pt idx="1322">
                  <c:v>1767.3408261425625</c:v>
                </c:pt>
                <c:pt idx="1323">
                  <c:v>1767.1363052335016</c:v>
                </c:pt>
                <c:pt idx="1324">
                  <c:v>1766.9312766206776</c:v>
                </c:pt>
                <c:pt idx="1325">
                  <c:v>1766.7258918829486</c:v>
                </c:pt>
                <c:pt idx="1326">
                  <c:v>1766.5200464886709</c:v>
                </c:pt>
                <c:pt idx="1327">
                  <c:v>1766.3136908631041</c:v>
                </c:pt>
                <c:pt idx="1328">
                  <c:v>1766.1068245144252</c:v>
                </c:pt>
                <c:pt idx="1329">
                  <c:v>1765.8996003106261</c:v>
                </c:pt>
                <c:pt idx="1330">
                  <c:v>1765.6918624096616</c:v>
                </c:pt>
                <c:pt idx="1331">
                  <c:v>1765.4836620997705</c:v>
                </c:pt>
                <c:pt idx="1332">
                  <c:v>1765.274947419168</c:v>
                </c:pt>
                <c:pt idx="1333">
                  <c:v>1765.0658731493027</c:v>
                </c:pt>
                <c:pt idx="1334">
                  <c:v>1764.8562820872069</c:v>
                </c:pt>
                <c:pt idx="1335">
                  <c:v>1764.6461749012585</c:v>
                </c:pt>
                <c:pt idx="1336">
                  <c:v>1764.4356019362922</c:v>
                </c:pt>
                <c:pt idx="1337">
                  <c:v>1764.2246670791419</c:v>
                </c:pt>
                <c:pt idx="1338">
                  <c:v>1764.0132122695893</c:v>
                </c:pt>
                <c:pt idx="1339">
                  <c:v>1763.8012381833535</c:v>
                </c:pt>
                <c:pt idx="1340">
                  <c:v>1763.5887438590739</c:v>
                </c:pt>
                <c:pt idx="1341">
                  <c:v>1763.3758862861005</c:v>
                </c:pt>
                <c:pt idx="1342">
                  <c:v>1763.1625575504106</c:v>
                </c:pt>
                <c:pt idx="1343">
                  <c:v>1762.9487058633392</c:v>
                </c:pt>
                <c:pt idx="1344">
                  <c:v>1762.7343307824174</c:v>
                </c:pt>
                <c:pt idx="1345">
                  <c:v>1762.5195906812578</c:v>
                </c:pt>
                <c:pt idx="1346">
                  <c:v>1762.3043240016364</c:v>
                </c:pt>
                <c:pt idx="1347">
                  <c:v>1762.0885844337829</c:v>
                </c:pt>
                <c:pt idx="1348">
                  <c:v>1761.8723177421061</c:v>
                </c:pt>
                <c:pt idx="1349">
                  <c:v>1761.6556842545233</c:v>
                </c:pt>
                <c:pt idx="1350">
                  <c:v>1761.438520999026</c:v>
                </c:pt>
                <c:pt idx="1351">
                  <c:v>1761.2208287670026</c:v>
                </c:pt>
                <c:pt idx="1352">
                  <c:v>1761.002660180171</c:v>
                </c:pt>
                <c:pt idx="1353">
                  <c:v>1760.7841223893056</c:v>
                </c:pt>
                <c:pt idx="1354">
                  <c:v>1760.5650515752407</c:v>
                </c:pt>
                <c:pt idx="1355">
                  <c:v>1760.3454486343533</c:v>
                </c:pt>
                <c:pt idx="1356">
                  <c:v>1760.1253124987052</c:v>
                </c:pt>
                <c:pt idx="1357">
                  <c:v>1759.9048058178894</c:v>
                </c:pt>
                <c:pt idx="1358">
                  <c:v>1759.6837625951782</c:v>
                </c:pt>
                <c:pt idx="1359">
                  <c:v>1759.4622384087306</c:v>
                </c:pt>
                <c:pt idx="1360">
                  <c:v>1759.2401771101449</c:v>
                </c:pt>
                <c:pt idx="1361">
                  <c:v>1759.0175783649686</c:v>
                </c:pt>
                <c:pt idx="1362">
                  <c:v>1758.7946066653858</c:v>
                </c:pt>
                <c:pt idx="1363">
                  <c:v>1758.5710941120269</c:v>
                </c:pt>
                <c:pt idx="1364">
                  <c:v>1758.3470970764829</c:v>
                </c:pt>
                <c:pt idx="1365">
                  <c:v>1758.1225586380792</c:v>
                </c:pt>
                <c:pt idx="1366">
                  <c:v>1757.8976454253009</c:v>
                </c:pt>
                <c:pt idx="1367">
                  <c:v>1757.6721879889949</c:v>
                </c:pt>
                <c:pt idx="1368">
                  <c:v>1757.4461873687571</c:v>
                </c:pt>
                <c:pt idx="1369">
                  <c:v>1757.2196986917329</c:v>
                </c:pt>
                <c:pt idx="1370">
                  <c:v>1756.9928327094465</c:v>
                </c:pt>
                <c:pt idx="1371">
                  <c:v>1756.7654191929989</c:v>
                </c:pt>
                <c:pt idx="1372">
                  <c:v>1756.5374591649168</c:v>
                </c:pt>
                <c:pt idx="1373">
                  <c:v>1756.3089515184806</c:v>
                </c:pt>
                <c:pt idx="1374">
                  <c:v>1756.0800652481371</c:v>
                </c:pt>
                <c:pt idx="1375">
                  <c:v>1755.850684879003</c:v>
                </c:pt>
                <c:pt idx="1376">
                  <c:v>1755.6207539887607</c:v>
                </c:pt>
                <c:pt idx="1377">
                  <c:v>1755.3902721812285</c:v>
                </c:pt>
                <c:pt idx="1378">
                  <c:v>1755.1594098885014</c:v>
                </c:pt>
                <c:pt idx="1379">
                  <c:v>1754.9279929991221</c:v>
                </c:pt>
                <c:pt idx="1380">
                  <c:v>1754.6960805339181</c:v>
                </c:pt>
                <c:pt idx="1381">
                  <c:v>1754.463613023049</c:v>
                </c:pt>
                <c:pt idx="1382">
                  <c:v>1754.2307631654128</c:v>
                </c:pt>
                <c:pt idx="1383">
                  <c:v>1753.9973552622719</c:v>
                </c:pt>
                <c:pt idx="1384">
                  <c:v>1753.7633905376413</c:v>
                </c:pt>
                <c:pt idx="1385">
                  <c:v>1753.5289265590543</c:v>
                </c:pt>
                <c:pt idx="1386">
                  <c:v>1753.2940775807824</c:v>
                </c:pt>
                <c:pt idx="1387">
                  <c:v>1753.0586671464634</c:v>
                </c:pt>
                <c:pt idx="1388">
                  <c:v>1752.822696439021</c:v>
                </c:pt>
                <c:pt idx="1389">
                  <c:v>1752.5861643391502</c:v>
                </c:pt>
                <c:pt idx="1390">
                  <c:v>1752.3492459494585</c:v>
                </c:pt>
                <c:pt idx="1391">
                  <c:v>1752.1118219349767</c:v>
                </c:pt>
                <c:pt idx="1392">
                  <c:v>1751.8738334859327</c:v>
                </c:pt>
                <c:pt idx="1393">
                  <c:v>1751.6352802492229</c:v>
                </c:pt>
                <c:pt idx="1394">
                  <c:v>1751.3963388181069</c:v>
                </c:pt>
                <c:pt idx="1395">
                  <c:v>1751.1568286476163</c:v>
                </c:pt>
                <c:pt idx="1396">
                  <c:v>1750.9168115005436</c:v>
                </c:pt>
                <c:pt idx="1397">
                  <c:v>1750.6762252265685</c:v>
                </c:pt>
                <c:pt idx="1398">
                  <c:v>1750.435248855468</c:v>
                </c:pt>
                <c:pt idx="1399">
                  <c:v>1750.1937002460363</c:v>
                </c:pt>
                <c:pt idx="1400">
                  <c:v>1749.9515807708424</c:v>
                </c:pt>
                <c:pt idx="1401">
                  <c:v>1749.7089505346962</c:v>
                </c:pt>
                <c:pt idx="1402">
                  <c:v>1749.4659274175497</c:v>
                </c:pt>
                <c:pt idx="1403">
                  <c:v>1749.2223284931326</c:v>
                </c:pt>
                <c:pt idx="1404">
                  <c:v>1748.9781551502788</c:v>
                </c:pt>
                <c:pt idx="1405">
                  <c:v>1748.7334062873374</c:v>
                </c:pt>
                <c:pt idx="1406">
                  <c:v>1748.4882632891488</c:v>
                </c:pt>
                <c:pt idx="1407">
                  <c:v>1748.2426028613645</c:v>
                </c:pt>
                <c:pt idx="1408">
                  <c:v>1747.9963636384105</c:v>
                </c:pt>
                <c:pt idx="1409">
                  <c:v>1747.7495453460026</c:v>
                </c:pt>
                <c:pt idx="1410">
                  <c:v>1747.5023309712974</c:v>
                </c:pt>
                <c:pt idx="1411">
                  <c:v>1747.2545332782845</c:v>
                </c:pt>
                <c:pt idx="1412">
                  <c:v>1747.0062168947893</c:v>
                </c:pt>
                <c:pt idx="1413">
                  <c:v>1746.7573169894292</c:v>
                </c:pt>
                <c:pt idx="1414">
                  <c:v>1746.5078333160591</c:v>
                </c:pt>
                <c:pt idx="1415">
                  <c:v>1746.2579509572352</c:v>
                </c:pt>
                <c:pt idx="1416">
                  <c:v>1746.007480482084</c:v>
                </c:pt>
                <c:pt idx="1417">
                  <c:v>1745.7564874639947</c:v>
                </c:pt>
                <c:pt idx="1418">
                  <c:v>1745.5049061020654</c:v>
                </c:pt>
                <c:pt idx="1419">
                  <c:v>1745.2529240972954</c:v>
                </c:pt>
                <c:pt idx="1420">
                  <c:v>1745.0003503628486</c:v>
                </c:pt>
                <c:pt idx="1421">
                  <c:v>1744.7471865462026</c:v>
                </c:pt>
                <c:pt idx="1422">
                  <c:v>1744.4934962570985</c:v>
                </c:pt>
                <c:pt idx="1423">
                  <c:v>1744.2394023547631</c:v>
                </c:pt>
                <c:pt idx="1424">
                  <c:v>1743.9847129829207</c:v>
                </c:pt>
                <c:pt idx="1425">
                  <c:v>1743.7294298372824</c:v>
                </c:pt>
                <c:pt idx="1426">
                  <c:v>1743.4735517645722</c:v>
                </c:pt>
                <c:pt idx="1427">
                  <c:v>1743.2172688859537</c:v>
                </c:pt>
                <c:pt idx="1428">
                  <c:v>1742.9603865271918</c:v>
                </c:pt>
                <c:pt idx="1429">
                  <c:v>1742.7029725221255</c:v>
                </c:pt>
                <c:pt idx="1430">
                  <c:v>1742.444958868103</c:v>
                </c:pt>
                <c:pt idx="1431">
                  <c:v>1742.1865384202381</c:v>
                </c:pt>
                <c:pt idx="1432">
                  <c:v>1741.9275146787629</c:v>
                </c:pt>
                <c:pt idx="1433">
                  <c:v>1741.6678895747289</c:v>
                </c:pt>
                <c:pt idx="1434">
                  <c:v>1741.4077288102085</c:v>
                </c:pt>
                <c:pt idx="1435">
                  <c:v>1741.1471581663627</c:v>
                </c:pt>
                <c:pt idx="1436">
                  <c:v>1740.8859804935018</c:v>
                </c:pt>
                <c:pt idx="1437">
                  <c:v>1740.6241977125137</c:v>
                </c:pt>
                <c:pt idx="1438">
                  <c:v>1740.3618085481392</c:v>
                </c:pt>
                <c:pt idx="1439">
                  <c:v>1740.0990083563067</c:v>
                </c:pt>
                <c:pt idx="1440">
                  <c:v>1739.8356649614934</c:v>
                </c:pt>
                <c:pt idx="1441">
                  <c:v>1739.5717116532633</c:v>
                </c:pt>
                <c:pt idx="1442">
                  <c:v>1739.3071482582</c:v>
                </c:pt>
                <c:pt idx="1443">
                  <c:v>1739.0421717987638</c:v>
                </c:pt>
                <c:pt idx="1444">
                  <c:v>1738.7765803030261</c:v>
                </c:pt>
                <c:pt idx="1445">
                  <c:v>1738.5104447785266</c:v>
                </c:pt>
                <c:pt idx="1446">
                  <c:v>1738.2436942086006</c:v>
                </c:pt>
                <c:pt idx="1447">
                  <c:v>1737.9765285476292</c:v>
                </c:pt>
                <c:pt idx="1448">
                  <c:v>1737.7087440431626</c:v>
                </c:pt>
                <c:pt idx="1449">
                  <c:v>1737.4403428177288</c:v>
                </c:pt>
                <c:pt idx="1450">
                  <c:v>1737.1713934343952</c:v>
                </c:pt>
                <c:pt idx="1451">
                  <c:v>1736.9020257130037</c:v>
                </c:pt>
                <c:pt idx="1452">
                  <c:v>1736.6320352098594</c:v>
                </c:pt>
                <c:pt idx="1453">
                  <c:v>1736.3614241037412</c:v>
                </c:pt>
                <c:pt idx="1454">
                  <c:v>1736.0901911676006</c:v>
                </c:pt>
                <c:pt idx="1455">
                  <c:v>1735.8185388134568</c:v>
                </c:pt>
                <c:pt idx="1456">
                  <c:v>1735.5463303789152</c:v>
                </c:pt>
                <c:pt idx="1457">
                  <c:v>1735.2734963377814</c:v>
                </c:pt>
                <c:pt idx="1458">
                  <c:v>1735.0000365960611</c:v>
                </c:pt>
                <c:pt idx="1459">
                  <c:v>1734.7261553596445</c:v>
                </c:pt>
                <c:pt idx="1460">
                  <c:v>1734.4516430860197</c:v>
                </c:pt>
                <c:pt idx="1461">
                  <c:v>1734.1765740741344</c:v>
                </c:pt>
                <c:pt idx="1462">
                  <c:v>1733.9008742296412</c:v>
                </c:pt>
                <c:pt idx="1463">
                  <c:v>1733.6247508258937</c:v>
                </c:pt>
                <c:pt idx="1464">
                  <c:v>1733.3479924317428</c:v>
                </c:pt>
                <c:pt idx="1465">
                  <c:v>1733.070601517948</c:v>
                </c:pt>
                <c:pt idx="1466">
                  <c:v>1732.7926496198636</c:v>
                </c:pt>
                <c:pt idx="1467">
                  <c:v>1732.5142707432381</c:v>
                </c:pt>
                <c:pt idx="1468">
                  <c:v>1732.2352528545107</c:v>
                </c:pt>
                <c:pt idx="1469">
                  <c:v>1731.9555985506556</c:v>
                </c:pt>
                <c:pt idx="1470">
                  <c:v>1731.6753064592622</c:v>
                </c:pt>
                <c:pt idx="1471">
                  <c:v>1731.3945863928484</c:v>
                </c:pt>
                <c:pt idx="1472">
                  <c:v>1731.1132969462592</c:v>
                </c:pt>
                <c:pt idx="1473">
                  <c:v>1730.8313657099804</c:v>
                </c:pt>
                <c:pt idx="1474">
                  <c:v>1730.5487927123247</c:v>
                </c:pt>
                <c:pt idx="1475">
                  <c:v>1730.2657896238193</c:v>
                </c:pt>
                <c:pt idx="1476">
                  <c:v>1729.9821391136109</c:v>
                </c:pt>
                <c:pt idx="1477">
                  <c:v>1729.69791889147</c:v>
                </c:pt>
                <c:pt idx="1478">
                  <c:v>1729.4130515225468</c:v>
                </c:pt>
                <c:pt idx="1479">
                  <c:v>1729.1277519643957</c:v>
                </c:pt>
                <c:pt idx="1480">
                  <c:v>1728.8418008148078</c:v>
                </c:pt>
                <c:pt idx="1481">
                  <c:v>1728.5552008644377</c:v>
                </c:pt>
                <c:pt idx="1482">
                  <c:v>1728.268026774698</c:v>
                </c:pt>
                <c:pt idx="1483">
                  <c:v>1727.9804168907326</c:v>
                </c:pt>
                <c:pt idx="1484">
                  <c:v>1727.6921513461593</c:v>
                </c:pt>
                <c:pt idx="1485">
                  <c:v>1727.4032330289026</c:v>
                </c:pt>
                <c:pt idx="1486">
                  <c:v>1727.1136605170882</c:v>
                </c:pt>
                <c:pt idx="1487">
                  <c:v>1726.823651314163</c:v>
                </c:pt>
                <c:pt idx="1488">
                  <c:v>1726.5330590653991</c:v>
                </c:pt>
                <c:pt idx="1489">
                  <c:v>1726.2418084101655</c:v>
                </c:pt>
                <c:pt idx="1490">
                  <c:v>1725.9498995494362</c:v>
                </c:pt>
                <c:pt idx="1491">
                  <c:v>1725.657551844276</c:v>
                </c:pt>
                <c:pt idx="1492">
                  <c:v>1725.364539711308</c:v>
                </c:pt>
                <c:pt idx="1493">
                  <c:v>1725.0708662654856</c:v>
                </c:pt>
                <c:pt idx="1494">
                  <c:v>1724.7766085627984</c:v>
                </c:pt>
                <c:pt idx="1495">
                  <c:v>1724.48190829243</c:v>
                </c:pt>
                <c:pt idx="1496">
                  <c:v>1724.186539368535</c:v>
                </c:pt>
                <c:pt idx="1497">
                  <c:v>1723.8905050469027</c:v>
                </c:pt>
                <c:pt idx="1498">
                  <c:v>1723.5938038627719</c:v>
                </c:pt>
                <c:pt idx="1499">
                  <c:v>1723.2966593005976</c:v>
                </c:pt>
                <c:pt idx="1500">
                  <c:v>1722.9989211664392</c:v>
                </c:pt>
                <c:pt idx="1501">
                  <c:v>1722.7005117906367</c:v>
                </c:pt>
                <c:pt idx="1502">
                  <c:v>1722.4014313923462</c:v>
                </c:pt>
                <c:pt idx="1503">
                  <c:v>1722.1019054385447</c:v>
                </c:pt>
                <c:pt idx="1504">
                  <c:v>1721.8017019722322</c:v>
                </c:pt>
                <c:pt idx="1505">
                  <c:v>1721.5009051645525</c:v>
                </c:pt>
                <c:pt idx="1506">
                  <c:v>1721.1994314681076</c:v>
                </c:pt>
                <c:pt idx="1507">
                  <c:v>1720.8975100670243</c:v>
                </c:pt>
                <c:pt idx="1508">
                  <c:v>1720.5949067673982</c:v>
                </c:pt>
                <c:pt idx="1509">
                  <c:v>1720.2916250766641</c:v>
                </c:pt>
                <c:pt idx="1510">
                  <c:v>1719.987745402628</c:v>
                </c:pt>
                <c:pt idx="1511">
                  <c:v>1719.6834140609767</c:v>
                </c:pt>
                <c:pt idx="1512">
                  <c:v>1719.3783965525809</c:v>
                </c:pt>
                <c:pt idx="1513">
                  <c:v>1719.0726964946493</c:v>
                </c:pt>
                <c:pt idx="1514">
                  <c:v>1718.7663123686377</c:v>
                </c:pt>
                <c:pt idx="1515">
                  <c:v>1718.4594758989674</c:v>
                </c:pt>
                <c:pt idx="1516">
                  <c:v>1718.1520315492608</c:v>
                </c:pt>
                <c:pt idx="1517">
                  <c:v>1717.8438985182379</c:v>
                </c:pt>
                <c:pt idx="1518">
                  <c:v>1717.535077117908</c:v>
                </c:pt>
                <c:pt idx="1519">
                  <c:v>1717.225801168177</c:v>
                </c:pt>
                <c:pt idx="1520">
                  <c:v>1716.9158298232471</c:v>
                </c:pt>
                <c:pt idx="1521">
                  <c:v>1716.6052512178096</c:v>
                </c:pt>
                <c:pt idx="1522">
                  <c:v>1716.293978115358</c:v>
                </c:pt>
                <c:pt idx="1523">
                  <c:v>1715.9822482925154</c:v>
                </c:pt>
                <c:pt idx="1524">
                  <c:v>1715.6698186018068</c:v>
                </c:pt>
                <c:pt idx="1525">
                  <c:v>1715.356693027057</c:v>
                </c:pt>
                <c:pt idx="1526">
                  <c:v>1715.0429554270052</c:v>
                </c:pt>
                <c:pt idx="1527">
                  <c:v>1714.7287569199959</c:v>
                </c:pt>
                <c:pt idx="1528">
                  <c:v>1714.4138541652214</c:v>
                </c:pt>
                <c:pt idx="1529">
                  <c:v>1714.098251225709</c:v>
                </c:pt>
                <c:pt idx="1530">
                  <c:v>1713.7819465630255</c:v>
                </c:pt>
                <c:pt idx="1531">
                  <c:v>1713.4651804756083</c:v>
                </c:pt>
                <c:pt idx="1532">
                  <c:v>1713.1477918401044</c:v>
                </c:pt>
                <c:pt idx="1533">
                  <c:v>1712.8296966184646</c:v>
                </c:pt>
                <c:pt idx="1534">
                  <c:v>1712.5108953845263</c:v>
                </c:pt>
                <c:pt idx="1535">
                  <c:v>1712.1916304949195</c:v>
                </c:pt>
                <c:pt idx="1536">
                  <c:v>1711.8716518639305</c:v>
                </c:pt>
                <c:pt idx="1537">
                  <c:v>1711.5510517504549</c:v>
                </c:pt>
                <c:pt idx="1538">
                  <c:v>1711.2297390266388</c:v>
                </c:pt>
                <c:pt idx="1539">
                  <c:v>1710.9079604664482</c:v>
                </c:pt>
                <c:pt idx="1540">
                  <c:v>1710.5854635725964</c:v>
                </c:pt>
                <c:pt idx="1541">
                  <c:v>1710.2622529790895</c:v>
                </c:pt>
                <c:pt idx="1542">
                  <c:v>1709.9384160913387</c:v>
                </c:pt>
                <c:pt idx="1543">
                  <c:v>1709.6141089396785</c:v>
                </c:pt>
                <c:pt idx="1544">
                  <c:v>1709.2890789648386</c:v>
                </c:pt>
                <c:pt idx="1545">
                  <c:v>1708.9633307699271</c:v>
                </c:pt>
                <c:pt idx="1546">
                  <c:v>1708.6368627160175</c:v>
                </c:pt>
                <c:pt idx="1547">
                  <c:v>1708.3099240695994</c:v>
                </c:pt>
                <c:pt idx="1548">
                  <c:v>1707.9823478587382</c:v>
                </c:pt>
                <c:pt idx="1549">
                  <c:v>1707.6540467819784</c:v>
                </c:pt>
                <c:pt idx="1550">
                  <c:v>1707.3250215013431</c:v>
                </c:pt>
                <c:pt idx="1551">
                  <c:v>1706.9955233814603</c:v>
                </c:pt>
                <c:pt idx="1552">
                  <c:v>1706.6652926842687</c:v>
                </c:pt>
                <c:pt idx="1553">
                  <c:v>1706.3343343651552</c:v>
                </c:pt>
                <c:pt idx="1554">
                  <c:v>1706.0027386959507</c:v>
                </c:pt>
                <c:pt idx="1555">
                  <c:v>1705.6706656286847</c:v>
                </c:pt>
                <c:pt idx="1556">
                  <c:v>1705.3378554147298</c:v>
                </c:pt>
                <c:pt idx="1557">
                  <c:v>1705.0043131013244</c:v>
                </c:pt>
                <c:pt idx="1558">
                  <c:v>1704.6700370423298</c:v>
                </c:pt>
                <c:pt idx="1559">
                  <c:v>1704.3352834152424</c:v>
                </c:pt>
                <c:pt idx="1560">
                  <c:v>1703.9998807007553</c:v>
                </c:pt>
                <c:pt idx="1561">
                  <c:v>1703.6637389041537</c:v>
                </c:pt>
                <c:pt idx="1562">
                  <c:v>1703.3268589139625</c:v>
                </c:pt>
                <c:pt idx="1563">
                  <c:v>1702.9894991043184</c:v>
                </c:pt>
                <c:pt idx="1564">
                  <c:v>1702.6513921976252</c:v>
                </c:pt>
                <c:pt idx="1565">
                  <c:v>1702.3126382129694</c:v>
                </c:pt>
                <c:pt idx="1566">
                  <c:v>1701.9731388229238</c:v>
                </c:pt>
                <c:pt idx="1567">
                  <c:v>1701.6331574352821</c:v>
                </c:pt>
                <c:pt idx="1568">
                  <c:v>1701.2924241538315</c:v>
                </c:pt>
                <c:pt idx="1569">
                  <c:v>1700.9509447103394</c:v>
                </c:pt>
                <c:pt idx="1570">
                  <c:v>1700.6088131798674</c:v>
                </c:pt>
                <c:pt idx="1571">
                  <c:v>1700.2661947664656</c:v>
                </c:pt>
                <c:pt idx="1572">
                  <c:v>1699.9228197917225</c:v>
                </c:pt>
                <c:pt idx="1573">
                  <c:v>1699.57869395953</c:v>
                </c:pt>
                <c:pt idx="1574">
                  <c:v>1699.2338155144023</c:v>
                </c:pt>
                <c:pt idx="1575">
                  <c:v>1698.8884502669248</c:v>
                </c:pt>
                <c:pt idx="1576">
                  <c:v>1698.5424203504772</c:v>
                </c:pt>
                <c:pt idx="1577">
                  <c:v>1698.1956323224504</c:v>
                </c:pt>
                <c:pt idx="1578">
                  <c:v>1697.8480871953989</c:v>
                </c:pt>
                <c:pt idx="1579">
                  <c:v>1697.5000530184618</c:v>
                </c:pt>
                <c:pt idx="1580">
                  <c:v>1697.1512520825636</c:v>
                </c:pt>
                <c:pt idx="1581">
                  <c:v>1696.8017891385055</c:v>
                </c:pt>
                <c:pt idx="1582">
                  <c:v>1696.4515615088703</c:v>
                </c:pt>
                <c:pt idx="1583">
                  <c:v>1696.1008426727612</c:v>
                </c:pt>
                <c:pt idx="1584">
                  <c:v>1695.7493522597874</c:v>
                </c:pt>
                <c:pt idx="1585">
                  <c:v>1695.3970965982601</c:v>
                </c:pt>
                <c:pt idx="1586">
                  <c:v>1695.0441738184354</c:v>
                </c:pt>
                <c:pt idx="1587">
                  <c:v>1694.690754663817</c:v>
                </c:pt>
                <c:pt idx="1588">
                  <c:v>1694.3365590894143</c:v>
                </c:pt>
                <c:pt idx="1589">
                  <c:v>1693.9815935326833</c:v>
                </c:pt>
                <c:pt idx="1590">
                  <c:v>1693.6261327380778</c:v>
                </c:pt>
                <c:pt idx="1591">
                  <c:v>1693.2698917244181</c:v>
                </c:pt>
                <c:pt idx="1592">
                  <c:v>1692.9129785919472</c:v>
                </c:pt>
                <c:pt idx="1593">
                  <c:v>1692.5552876028453</c:v>
                </c:pt>
                <c:pt idx="1594">
                  <c:v>1692.1970992468252</c:v>
                </c:pt>
                <c:pt idx="1595">
                  <c:v>1691.8381256540197</c:v>
                </c:pt>
                <c:pt idx="1596">
                  <c:v>1691.4783737498774</c:v>
                </c:pt>
                <c:pt idx="1597">
                  <c:v>1691.117944471546</c:v>
                </c:pt>
                <c:pt idx="1598">
                  <c:v>1690.7570124584518</c:v>
                </c:pt>
                <c:pt idx="1599">
                  <c:v>1690.3952904493187</c:v>
                </c:pt>
                <c:pt idx="1600">
                  <c:v>1690.0327854311397</c:v>
                </c:pt>
                <c:pt idx="1601">
                  <c:v>1689.6694955279845</c:v>
                </c:pt>
                <c:pt idx="1602">
                  <c:v>1689.3057034877659</c:v>
                </c:pt>
                <c:pt idx="1603">
                  <c:v>1688.9412201527139</c:v>
                </c:pt>
                <c:pt idx="1604">
                  <c:v>1688.5759457822107</c:v>
                </c:pt>
                <c:pt idx="1605">
                  <c:v>1688.2098819050034</c:v>
                </c:pt>
                <c:pt idx="1606">
                  <c:v>1687.843313691083</c:v>
                </c:pt>
                <c:pt idx="1607">
                  <c:v>1687.4759449063401</c:v>
                </c:pt>
                <c:pt idx="1608">
                  <c:v>1687.1078888115828</c:v>
                </c:pt>
                <c:pt idx="1609">
                  <c:v>1686.7390349839907</c:v>
                </c:pt>
                <c:pt idx="1610">
                  <c:v>1686.3696747457868</c:v>
                </c:pt>
                <c:pt idx="1611">
                  <c:v>1685.9995088294731</c:v>
                </c:pt>
                <c:pt idx="1612">
                  <c:v>1685.6285451380165</c:v>
                </c:pt>
                <c:pt idx="1613">
                  <c:v>1685.2568888846713</c:v>
                </c:pt>
                <c:pt idx="1614">
                  <c:v>1684.8847205411062</c:v>
                </c:pt>
                <c:pt idx="1615">
                  <c:v>1684.5117416494875</c:v>
                </c:pt>
                <c:pt idx="1616">
                  <c:v>1684.1379601382416</c:v>
                </c:pt>
                <c:pt idx="1617">
                  <c:v>1683.7633740527051</c:v>
                </c:pt>
                <c:pt idx="1618">
                  <c:v>1683.3882768579401</c:v>
                </c:pt>
                <c:pt idx="1619">
                  <c:v>1683.0124721656496</c:v>
                </c:pt>
                <c:pt idx="1620">
                  <c:v>1682.6358564180027</c:v>
                </c:pt>
                <c:pt idx="1621">
                  <c:v>1682.2587282932036</c:v>
                </c:pt>
                <c:pt idx="1622">
                  <c:v>1681.8807805751851</c:v>
                </c:pt>
                <c:pt idx="1623">
                  <c:v>1681.5020216872247</c:v>
                </c:pt>
                <c:pt idx="1624">
                  <c:v>1681.1224496879938</c:v>
                </c:pt>
                <c:pt idx="1625">
                  <c:v>1680.7423628018607</c:v>
                </c:pt>
                <c:pt idx="1626">
                  <c:v>1680.3615614329644</c:v>
                </c:pt>
                <c:pt idx="1627">
                  <c:v>1679.9799403218051</c:v>
                </c:pt>
                <c:pt idx="1628">
                  <c:v>1679.5975014388873</c:v>
                </c:pt>
                <c:pt idx="1629">
                  <c:v>1679.2145455608838</c:v>
                </c:pt>
                <c:pt idx="1630">
                  <c:v>1678.8307593714269</c:v>
                </c:pt>
                <c:pt idx="1631">
                  <c:v>1678.4462640893566</c:v>
                </c:pt>
                <c:pt idx="1632">
                  <c:v>1678.0609421316587</c:v>
                </c:pt>
                <c:pt idx="1633">
                  <c:v>1677.6751012397247</c:v>
                </c:pt>
                <c:pt idx="1634">
                  <c:v>1677.2884248819141</c:v>
                </c:pt>
                <c:pt idx="1635">
                  <c:v>1676.9009224312622</c:v>
                </c:pt>
                <c:pt idx="1636">
                  <c:v>1676.5127055544704</c:v>
                </c:pt>
                <c:pt idx="1637">
                  <c:v>1676.1239635918089</c:v>
                </c:pt>
                <c:pt idx="1638">
                  <c:v>1675.7343812445031</c:v>
                </c:pt>
                <c:pt idx="1639">
                  <c:v>1675.3439678637997</c:v>
                </c:pt>
                <c:pt idx="1640">
                  <c:v>1674.9530317725837</c:v>
                </c:pt>
                <c:pt idx="1641">
                  <c:v>1674.5612511143052</c:v>
                </c:pt>
                <c:pt idx="1642">
                  <c:v>1674.1687511173768</c:v>
                </c:pt>
                <c:pt idx="1643">
                  <c:v>1673.7754107811843</c:v>
                </c:pt>
                <c:pt idx="1644">
                  <c:v>1673.3815458902839</c:v>
                </c:pt>
                <c:pt idx="1645">
                  <c:v>1672.9868314040377</c:v>
                </c:pt>
                <c:pt idx="1646">
                  <c:v>1672.5912773321929</c:v>
                </c:pt>
                <c:pt idx="1647">
                  <c:v>1672.1949985719996</c:v>
                </c:pt>
                <c:pt idx="1648">
                  <c:v>1671.7981888775159</c:v>
                </c:pt>
                <c:pt idx="1649">
                  <c:v>1671.4005245175301</c:v>
                </c:pt>
                <c:pt idx="1650">
                  <c:v>1671.0020157964238</c:v>
                </c:pt>
                <c:pt idx="1651">
                  <c:v>1670.6026605805182</c:v>
                </c:pt>
                <c:pt idx="1652">
                  <c:v>1670.2027764535962</c:v>
                </c:pt>
                <c:pt idx="1653">
                  <c:v>1669.802150612458</c:v>
                </c:pt>
                <c:pt idx="1654">
                  <c:v>1669.4006710577592</c:v>
                </c:pt>
                <c:pt idx="1655">
                  <c:v>1668.9983402890748</c:v>
                </c:pt>
                <c:pt idx="1656">
                  <c:v>1668.595478702769</c:v>
                </c:pt>
                <c:pt idx="1657">
                  <c:v>1668.1917515867005</c:v>
                </c:pt>
                <c:pt idx="1658">
                  <c:v>1667.787290205265</c:v>
                </c:pt>
                <c:pt idx="1659">
                  <c:v>1667.3822922552729</c:v>
                </c:pt>
                <c:pt idx="1660">
                  <c:v>1666.9764254921367</c:v>
                </c:pt>
                <c:pt idx="1661">
                  <c:v>1666.5697009223109</c:v>
                </c:pt>
                <c:pt idx="1662">
                  <c:v>1666.1621163615016</c:v>
                </c:pt>
                <c:pt idx="1663">
                  <c:v>1665.7539977012732</c:v>
                </c:pt>
                <c:pt idx="1664">
                  <c:v>1665.345126403882</c:v>
                </c:pt>
                <c:pt idx="1665">
                  <c:v>1664.9353878134916</c:v>
                </c:pt>
                <c:pt idx="1666">
                  <c:v>1664.5247847183923</c:v>
                </c:pt>
                <c:pt idx="1667">
                  <c:v>1664.1136457299144</c:v>
                </c:pt>
                <c:pt idx="1668">
                  <c:v>1663.7016268882676</c:v>
                </c:pt>
                <c:pt idx="1669">
                  <c:v>1663.2888638547156</c:v>
                </c:pt>
                <c:pt idx="1670">
                  <c:v>1662.8755589342898</c:v>
                </c:pt>
                <c:pt idx="1671">
                  <c:v>1662.4613709254497</c:v>
                </c:pt>
                <c:pt idx="1672">
                  <c:v>1662.0463119385681</c:v>
                </c:pt>
                <c:pt idx="1673">
                  <c:v>1661.630379721091</c:v>
                </c:pt>
                <c:pt idx="1674">
                  <c:v>1661.213908557776</c:v>
                </c:pt>
                <c:pt idx="1675">
                  <c:v>1660.7966740739748</c:v>
                </c:pt>
                <c:pt idx="1676">
                  <c:v>1660.3785587108216</c:v>
                </c:pt>
                <c:pt idx="1677">
                  <c:v>1659.959565526525</c:v>
                </c:pt>
                <c:pt idx="1678">
                  <c:v>1659.5400317539641</c:v>
                </c:pt>
                <c:pt idx="1679">
                  <c:v>1659.1196040439984</c:v>
                </c:pt>
                <c:pt idx="1680">
                  <c:v>1658.6984225549131</c:v>
                </c:pt>
                <c:pt idx="1681">
                  <c:v>1658.2766942262269</c:v>
                </c:pt>
                <c:pt idx="1682">
                  <c:v>1657.854068791692</c:v>
                </c:pt>
                <c:pt idx="1683">
                  <c:v>1657.4305592092458</c:v>
                </c:pt>
                <c:pt idx="1684">
                  <c:v>1657.0061632342924</c:v>
                </c:pt>
                <c:pt idx="1685">
                  <c:v>1656.5812238977765</c:v>
                </c:pt>
                <c:pt idx="1686">
                  <c:v>1656.1555106562967</c:v>
                </c:pt>
                <c:pt idx="1687">
                  <c:v>1655.7289032434987</c:v>
                </c:pt>
                <c:pt idx="1688">
                  <c:v>1655.3014050607621</c:v>
                </c:pt>
                <c:pt idx="1689">
                  <c:v>1654.8733620472915</c:v>
                </c:pt>
                <c:pt idx="1690">
                  <c:v>1654.444410986838</c:v>
                </c:pt>
                <c:pt idx="1691">
                  <c:v>1654.0146967827218</c:v>
                </c:pt>
                <c:pt idx="1692">
                  <c:v>1653.5844312446754</c:v>
                </c:pt>
                <c:pt idx="1693">
                  <c:v>1653.1532545861544</c:v>
                </c:pt>
                <c:pt idx="1694">
                  <c:v>1652.7211810490992</c:v>
                </c:pt>
                <c:pt idx="1695">
                  <c:v>1652.2882083196603</c:v>
                </c:pt>
                <c:pt idx="1696">
                  <c:v>1651.8546883280612</c:v>
                </c:pt>
                <c:pt idx="1697">
                  <c:v>1651.4202514503745</c:v>
                </c:pt>
                <c:pt idx="1698">
                  <c:v>1650.9850456970441</c:v>
                </c:pt>
                <c:pt idx="1699">
                  <c:v>1650.5489301207167</c:v>
                </c:pt>
                <c:pt idx="1700">
                  <c:v>1650.1122663161698</c:v>
                </c:pt>
                <c:pt idx="1701">
                  <c:v>1649.6746807486008</c:v>
                </c:pt>
                <c:pt idx="1702">
                  <c:v>1649.2361886490644</c:v>
                </c:pt>
                <c:pt idx="1703">
                  <c:v>1648.7971470646505</c:v>
                </c:pt>
                <c:pt idx="1704">
                  <c:v>1648.357315041186</c:v>
                </c:pt>
                <c:pt idx="1705">
                  <c:v>1647.916567444752</c:v>
                </c:pt>
                <c:pt idx="1706">
                  <c:v>1647.4749083321408</c:v>
                </c:pt>
                <c:pt idx="1707">
                  <c:v>1647.0326986776283</c:v>
                </c:pt>
                <c:pt idx="1708">
                  <c:v>1646.5895586331665</c:v>
                </c:pt>
                <c:pt idx="1709">
                  <c:v>1646.1456411882691</c:v>
                </c:pt>
                <c:pt idx="1710">
                  <c:v>1645.701166266324</c:v>
                </c:pt>
                <c:pt idx="1711">
                  <c:v>1645.2557580989335</c:v>
                </c:pt>
                <c:pt idx="1712">
                  <c:v>1644.8094327717145</c:v>
                </c:pt>
                <c:pt idx="1713">
                  <c:v>1644.3621878838896</c:v>
                </c:pt>
                <c:pt idx="1714">
                  <c:v>1643.9143907407981</c:v>
                </c:pt>
                <c:pt idx="1715">
                  <c:v>1643.4657935321227</c:v>
                </c:pt>
                <c:pt idx="1716">
                  <c:v>1643.0162682051543</c:v>
                </c:pt>
                <c:pt idx="1717">
                  <c:v>1642.5661905697091</c:v>
                </c:pt>
                <c:pt idx="1718">
                  <c:v>1642.1151709841772</c:v>
                </c:pt>
                <c:pt idx="1719">
                  <c:v>1641.6632267580528</c:v>
                </c:pt>
                <c:pt idx="1720">
                  <c:v>1641.2104961763396</c:v>
                </c:pt>
                <c:pt idx="1721">
                  <c:v>1640.7572053918029</c:v>
                </c:pt>
                <c:pt idx="1722">
                  <c:v>1640.302968268112</c:v>
                </c:pt>
                <c:pt idx="1723">
                  <c:v>1639.8478023474663</c:v>
                </c:pt>
                <c:pt idx="1724">
                  <c:v>1639.3920825664488</c:v>
                </c:pt>
                <c:pt idx="1725">
                  <c:v>1638.9354126775363</c:v>
                </c:pt>
                <c:pt idx="1726">
                  <c:v>1638.4779537389409</c:v>
                </c:pt>
                <c:pt idx="1727">
                  <c:v>1638.0195538872092</c:v>
                </c:pt>
                <c:pt idx="1728">
                  <c:v>1637.56060011306</c:v>
                </c:pt>
                <c:pt idx="1729">
                  <c:v>1637.1006916050583</c:v>
                </c:pt>
                <c:pt idx="1730">
                  <c:v>1636.6398471929431</c:v>
                </c:pt>
                <c:pt idx="1731">
                  <c:v>1636.1784480954395</c:v>
                </c:pt>
                <c:pt idx="1732">
                  <c:v>1635.7162357033665</c:v>
                </c:pt>
                <c:pt idx="1733">
                  <c:v>1635.253077700112</c:v>
                </c:pt>
                <c:pt idx="1734">
                  <c:v>1634.7889794178207</c:v>
                </c:pt>
                <c:pt idx="1735">
                  <c:v>1634.3243262573562</c:v>
                </c:pt>
                <c:pt idx="1736">
                  <c:v>1633.8587106276559</c:v>
                </c:pt>
                <c:pt idx="1737">
                  <c:v>1633.3922991750601</c:v>
                </c:pt>
                <c:pt idx="1738">
                  <c:v>1632.9253252769909</c:v>
                </c:pt>
                <c:pt idx="1739">
                  <c:v>1632.4573866250932</c:v>
                </c:pt>
                <c:pt idx="1740">
                  <c:v>1631.9885032730142</c:v>
                </c:pt>
                <c:pt idx="1741">
                  <c:v>1631.5186725931064</c:v>
                </c:pt>
                <c:pt idx="1742">
                  <c:v>1631.048286969228</c:v>
                </c:pt>
                <c:pt idx="1743">
                  <c:v>1630.5770803284713</c:v>
                </c:pt>
                <c:pt idx="1744">
                  <c:v>1630.1049174093696</c:v>
                </c:pt>
                <c:pt idx="1745">
                  <c:v>1629.6322003547605</c:v>
                </c:pt>
                <c:pt idx="1746">
                  <c:v>1629.1585108481199</c:v>
                </c:pt>
                <c:pt idx="1747">
                  <c:v>1628.6838705241264</c:v>
                </c:pt>
                <c:pt idx="1748">
                  <c:v>1628.2086757895672</c:v>
                </c:pt>
                <c:pt idx="1749">
                  <c:v>1627.7326566521849</c:v>
                </c:pt>
                <c:pt idx="1750">
                  <c:v>1627.255676338129</c:v>
                </c:pt>
                <c:pt idx="1751">
                  <c:v>1626.7777410084877</c:v>
                </c:pt>
                <c:pt idx="1752">
                  <c:v>1626.2992518453432</c:v>
                </c:pt>
                <c:pt idx="1753">
                  <c:v>1625.8197833950082</c:v>
                </c:pt>
                <c:pt idx="1754">
                  <c:v>1625.3395112306468</c:v>
                </c:pt>
                <c:pt idx="1755">
                  <c:v>1624.8586773139309</c:v>
                </c:pt>
                <c:pt idx="1756">
                  <c:v>1624.3768625620905</c:v>
                </c:pt>
                <c:pt idx="1757">
                  <c:v>1623.8940895456778</c:v>
                </c:pt>
                <c:pt idx="1758">
                  <c:v>1623.4107639949418</c:v>
                </c:pt>
                <c:pt idx="1759">
                  <c:v>1622.9264541732384</c:v>
                </c:pt>
                <c:pt idx="1760">
                  <c:v>1622.4413389085905</c:v>
                </c:pt>
                <c:pt idx="1761">
                  <c:v>1621.955252021774</c:v>
                </c:pt>
                <c:pt idx="1762">
                  <c:v>1621.4686142843834</c:v>
                </c:pt>
                <c:pt idx="1763">
                  <c:v>1620.9809889526</c:v>
                </c:pt>
                <c:pt idx="1764">
                  <c:v>1620.4924005229761</c:v>
                </c:pt>
                <c:pt idx="1765">
                  <c:v>1620.0032614697391</c:v>
                </c:pt>
                <c:pt idx="1766">
                  <c:v>1619.5132895434604</c:v>
                </c:pt>
                <c:pt idx="1767">
                  <c:v>1619.0223437754714</c:v>
                </c:pt>
                <c:pt idx="1768">
                  <c:v>1618.5308493235539</c:v>
                </c:pt>
                <c:pt idx="1769">
                  <c:v>1618.0383628438408</c:v>
                </c:pt>
                <c:pt idx="1770">
                  <c:v>1617.5449101318022</c:v>
                </c:pt>
                <c:pt idx="1771">
                  <c:v>1617.0506476838132</c:v>
                </c:pt>
                <c:pt idx="1772">
                  <c:v>1616.5558280613764</c:v>
                </c:pt>
                <c:pt idx="1773">
                  <c:v>1616.0600142511455</c:v>
                </c:pt>
                <c:pt idx="1774">
                  <c:v>1615.5632320484972</c:v>
                </c:pt>
                <c:pt idx="1775">
                  <c:v>1615.0659036381069</c:v>
                </c:pt>
                <c:pt idx="1776">
                  <c:v>1614.5675782092908</c:v>
                </c:pt>
                <c:pt idx="1777">
                  <c:v>1614.0684442873896</c:v>
                </c:pt>
                <c:pt idx="1778">
                  <c:v>1613.5687559402284</c:v>
                </c:pt>
                <c:pt idx="1779">
                  <c:v>1613.0680700664759</c:v>
                </c:pt>
                <c:pt idx="1780">
                  <c:v>1612.5664135757161</c:v>
                </c:pt>
                <c:pt idx="1781">
                  <c:v>1612.0642144516837</c:v>
                </c:pt>
                <c:pt idx="1782">
                  <c:v>1611.5610151188521</c:v>
                </c:pt>
                <c:pt idx="1783">
                  <c:v>1611.0570076405083</c:v>
                </c:pt>
                <c:pt idx="1784">
                  <c:v>1610.5524492502775</c:v>
                </c:pt>
                <c:pt idx="1785">
                  <c:v>1610.0468903444519</c:v>
                </c:pt>
                <c:pt idx="1786">
                  <c:v>1609.5403593346769</c:v>
                </c:pt>
                <c:pt idx="1787">
                  <c:v>1609.0332899794062</c:v>
                </c:pt>
                <c:pt idx="1788">
                  <c:v>1608.5252179115889</c:v>
                </c:pt>
                <c:pt idx="1789">
                  <c:v>1608.0163387252919</c:v>
                </c:pt>
                <c:pt idx="1790">
                  <c:v>1607.5064734342925</c:v>
                </c:pt>
                <c:pt idx="1791">
                  <c:v>1606.9960738617049</c:v>
                </c:pt>
                <c:pt idx="1792">
                  <c:v>1606.4846697645964</c:v>
                </c:pt>
                <c:pt idx="1793">
                  <c:v>1605.9722919939452</c:v>
                </c:pt>
                <c:pt idx="1794">
                  <c:v>1605.4593815938069</c:v>
                </c:pt>
                <c:pt idx="1795">
                  <c:v>1604.9456338775201</c:v>
                </c:pt>
                <c:pt idx="1796">
                  <c:v>1604.4309013749337</c:v>
                </c:pt>
                <c:pt idx="1797">
                  <c:v>1603.9156401545513</c:v>
                </c:pt>
                <c:pt idx="1798">
                  <c:v>1603.3993730820268</c:v>
                </c:pt>
                <c:pt idx="1799">
                  <c:v>1602.882132239195</c:v>
                </c:pt>
                <c:pt idx="1800">
                  <c:v>1602.3643648801662</c:v>
                </c:pt>
                <c:pt idx="1801">
                  <c:v>1601.845761312861</c:v>
                </c:pt>
                <c:pt idx="1802">
                  <c:v>1601.3261730020793</c:v>
                </c:pt>
                <c:pt idx="1803">
                  <c:v>1600.8060625985477</c:v>
                </c:pt>
                <c:pt idx="1804">
                  <c:v>1600.2849457329714</c:v>
                </c:pt>
                <c:pt idx="1805">
                  <c:v>1599.7628561205677</c:v>
                </c:pt>
                <c:pt idx="1806">
                  <c:v>1599.240247050215</c:v>
                </c:pt>
                <c:pt idx="1807">
                  <c:v>1598.7168038741231</c:v>
                </c:pt>
                <c:pt idx="1808">
                  <c:v>1598.1923767388873</c:v>
                </c:pt>
                <c:pt idx="1809">
                  <c:v>1597.6674351573465</c:v>
                </c:pt>
                <c:pt idx="1810">
                  <c:v>1597.1414872458986</c:v>
                </c:pt>
                <c:pt idx="1811">
                  <c:v>1596.614568521697</c:v>
                </c:pt>
                <c:pt idx="1812">
                  <c:v>1596.0871384543389</c:v>
                </c:pt>
                <c:pt idx="1813">
                  <c:v>1595.5588773217503</c:v>
                </c:pt>
                <c:pt idx="1814">
                  <c:v>1595.0296341726289</c:v>
                </c:pt>
                <c:pt idx="1815">
                  <c:v>1594.499885317719</c:v>
                </c:pt>
                <c:pt idx="1816">
                  <c:v>1593.9691314876982</c:v>
                </c:pt>
                <c:pt idx="1817">
                  <c:v>1593.4374096765036</c:v>
                </c:pt>
                <c:pt idx="1818">
                  <c:v>1592.9051858025678</c:v>
                </c:pt>
                <c:pt idx="1819">
                  <c:v>1592.3721347863077</c:v>
                </c:pt>
                <c:pt idx="1820">
                  <c:v>1591.8381049079328</c:v>
                </c:pt>
                <c:pt idx="1821">
                  <c:v>1591.3035792661467</c:v>
                </c:pt>
                <c:pt idx="1822">
                  <c:v>1590.7680510162616</c:v>
                </c:pt>
                <c:pt idx="1823">
                  <c:v>1590.2320326321703</c:v>
                </c:pt>
                <c:pt idx="1824">
                  <c:v>1589.6950127156631</c:v>
                </c:pt>
                <c:pt idx="1825">
                  <c:v>1589.1572103877552</c:v>
                </c:pt>
                <c:pt idx="1826">
                  <c:v>1588.6189068941214</c:v>
                </c:pt>
                <c:pt idx="1827">
                  <c:v>1588.0796054321274</c:v>
                </c:pt>
                <c:pt idx="1828">
                  <c:v>1587.5393453586587</c:v>
                </c:pt>
                <c:pt idx="1829">
                  <c:v>1586.9986038368922</c:v>
                </c:pt>
                <c:pt idx="1830">
                  <c:v>1586.456865109003</c:v>
                </c:pt>
                <c:pt idx="1831">
                  <c:v>1585.9143521321769</c:v>
                </c:pt>
                <c:pt idx="1832">
                  <c:v>1585.3713498147956</c:v>
                </c:pt>
                <c:pt idx="1833">
                  <c:v>1584.8273542908</c:v>
                </c:pt>
                <c:pt idx="1834">
                  <c:v>1584.2824065727723</c:v>
                </c:pt>
                <c:pt idx="1835">
                  <c:v>1583.7369905736368</c:v>
                </c:pt>
                <c:pt idx="1836">
                  <c:v>1583.1905827661944</c:v>
                </c:pt>
                <c:pt idx="1837">
                  <c:v>1582.6437149550445</c:v>
                </c:pt>
                <c:pt idx="1838">
                  <c:v>1582.096041464559</c:v>
                </c:pt>
                <c:pt idx="1839">
                  <c:v>1581.5474082973046</c:v>
                </c:pt>
                <c:pt idx="1840">
                  <c:v>1580.9983205263129</c:v>
                </c:pt>
                <c:pt idx="1841">
                  <c:v>1580.448247063799</c:v>
                </c:pt>
                <c:pt idx="1842">
                  <c:v>1579.8972330928757</c:v>
                </c:pt>
                <c:pt idx="1843">
                  <c:v>1579.3457709732411</c:v>
                </c:pt>
                <c:pt idx="1844">
                  <c:v>1578.7935129304637</c:v>
                </c:pt>
                <c:pt idx="1845">
                  <c:v>1578.2403042434685</c:v>
                </c:pt>
                <c:pt idx="1846">
                  <c:v>1577.6866572656527</c:v>
                </c:pt>
                <c:pt idx="1847">
                  <c:v>1577.1320328851089</c:v>
                </c:pt>
                <c:pt idx="1848">
                  <c:v>1576.5769787443749</c:v>
                </c:pt>
                <c:pt idx="1849">
                  <c:v>1576.0209502912785</c:v>
                </c:pt>
                <c:pt idx="1850">
                  <c:v>1575.4641844354603</c:v>
                </c:pt>
                <c:pt idx="1851">
                  <c:v>1574.906977800375</c:v>
                </c:pt>
                <c:pt idx="1852">
                  <c:v>1574.3488041753344</c:v>
                </c:pt>
                <c:pt idx="1853">
                  <c:v>1573.7902166579031</c:v>
                </c:pt>
                <c:pt idx="1854">
                  <c:v>1573.2306644661403</c:v>
                </c:pt>
                <c:pt idx="1855">
                  <c:v>1572.6701980184785</c:v>
                </c:pt>
                <c:pt idx="1856">
                  <c:v>1572.1093234086461</c:v>
                </c:pt>
                <c:pt idx="1857">
                  <c:v>1571.5476805167541</c:v>
                </c:pt>
                <c:pt idx="1858">
                  <c:v>1570.9851137428041</c:v>
                </c:pt>
                <c:pt idx="1859">
                  <c:v>1570.4221511035978</c:v>
                </c:pt>
                <c:pt idx="1860">
                  <c:v>1569.8582361976055</c:v>
                </c:pt>
                <c:pt idx="1861">
                  <c:v>1569.2939359218676</c:v>
                </c:pt>
                <c:pt idx="1862">
                  <c:v>1568.7286881471284</c:v>
                </c:pt>
                <c:pt idx="1863">
                  <c:v>1568.1627394278605</c:v>
                </c:pt>
                <c:pt idx="1864">
                  <c:v>1567.5963946000613</c:v>
                </c:pt>
                <c:pt idx="1865">
                  <c:v>1567.0291121941909</c:v>
                </c:pt>
                <c:pt idx="1866">
                  <c:v>1566.4614642740505</c:v>
                </c:pt>
                <c:pt idx="1867">
                  <c:v>1565.892882103183</c:v>
                </c:pt>
                <c:pt idx="1868">
                  <c:v>1565.3234217811939</c:v>
                </c:pt>
                <c:pt idx="1869">
                  <c:v>1564.7536036009196</c:v>
                </c:pt>
                <c:pt idx="1870">
                  <c:v>1564.1830543057113</c:v>
                </c:pt>
                <c:pt idx="1871">
                  <c:v>1563.6121428938068</c:v>
                </c:pt>
                <c:pt idx="1872">
                  <c:v>1563.0403141263334</c:v>
                </c:pt>
                <c:pt idx="1873">
                  <c:v>1562.4681508636033</c:v>
                </c:pt>
                <c:pt idx="1874">
                  <c:v>1561.8950748674979</c:v>
                </c:pt>
                <c:pt idx="1875">
                  <c:v>1561.3211456357494</c:v>
                </c:pt>
                <c:pt idx="1876">
                  <c:v>1560.7468906921106</c:v>
                </c:pt>
                <c:pt idx="1877">
                  <c:v>1560.1719297897414</c:v>
                </c:pt>
                <c:pt idx="1878">
                  <c:v>1559.5966396153538</c:v>
                </c:pt>
                <c:pt idx="1879">
                  <c:v>1559.0204561735443</c:v>
                </c:pt>
                <c:pt idx="1880">
                  <c:v>1558.4434395391183</c:v>
                </c:pt>
                <c:pt idx="1881">
                  <c:v>1557.8661225936182</c:v>
                </c:pt>
                <c:pt idx="1882">
                  <c:v>1557.2879219253296</c:v>
                </c:pt>
                <c:pt idx="1883">
                  <c:v>1556.709437633735</c:v>
                </c:pt>
                <c:pt idx="1884">
                  <c:v>1556.1302756917833</c:v>
                </c:pt>
                <c:pt idx="1885">
                  <c:v>1555.5508214394697</c:v>
                </c:pt>
                <c:pt idx="1886">
                  <c:v>1554.9705021959035</c:v>
                </c:pt>
                <c:pt idx="1887">
                  <c:v>1554.389922219154</c:v>
                </c:pt>
                <c:pt idx="1888">
                  <c:v>1553.8084840024887</c:v>
                </c:pt>
                <c:pt idx="1889">
                  <c:v>1553.2262544805594</c:v>
                </c:pt>
                <c:pt idx="1890">
                  <c:v>1552.6437757291692</c:v>
                </c:pt>
                <c:pt idx="1891">
                  <c:v>1552.0606530174903</c:v>
                </c:pt>
                <c:pt idx="1892">
                  <c:v>1551.4772792931626</c:v>
                </c:pt>
                <c:pt idx="1893">
                  <c:v>1550.8930733992056</c:v>
                </c:pt>
                <c:pt idx="1894">
                  <c:v>1550.3086503365876</c:v>
                </c:pt>
                <c:pt idx="1895">
                  <c:v>1549.7234029409144</c:v>
                </c:pt>
                <c:pt idx="1896">
                  <c:v>1549.1379519421694</c:v>
                </c:pt>
                <c:pt idx="1897">
                  <c:v>1548.5516870512786</c:v>
                </c:pt>
                <c:pt idx="1898">
                  <c:v>1547.964882051089</c:v>
                </c:pt>
                <c:pt idx="1899">
                  <c:v>1547.3778650739077</c:v>
                </c:pt>
                <c:pt idx="1900">
                  <c:v>1546.790054356105</c:v>
                </c:pt>
                <c:pt idx="1901">
                  <c:v>1546.2020750208044</c:v>
                </c:pt>
                <c:pt idx="1902">
                  <c:v>1545.6133104045459</c:v>
                </c:pt>
                <c:pt idx="1903">
                  <c:v>1545.0243923760286</c:v>
                </c:pt>
                <c:pt idx="1904">
                  <c:v>1544.4347010262434</c:v>
                </c:pt>
                <c:pt idx="1905">
                  <c:v>1543.8448715947577</c:v>
                </c:pt>
                <c:pt idx="1906">
                  <c:v>1543.2544845671041</c:v>
                </c:pt>
                <c:pt idx="1907">
                  <c:v>1542.6639524648247</c:v>
                </c:pt>
                <c:pt idx="1908">
                  <c:v>1542.0726758893991</c:v>
                </c:pt>
                <c:pt idx="1909">
                  <c:v>1541.4812932152493</c:v>
                </c:pt>
                <c:pt idx="1910">
                  <c:v>1540.8891768968099</c:v>
                </c:pt>
                <c:pt idx="1911">
                  <c:v>1540.2969715549602</c:v>
                </c:pt>
                <c:pt idx="1912">
                  <c:v>1539.7040467556051</c:v>
                </c:pt>
                <c:pt idx="1913">
                  <c:v>1539.1110501913943</c:v>
                </c:pt>
                <c:pt idx="1914">
                  <c:v>1538.5175529494802</c:v>
                </c:pt>
                <c:pt idx="1915">
                  <c:v>1537.9239778929702</c:v>
                </c:pt>
                <c:pt idx="1916">
                  <c:v>1537.3297165210408</c:v>
                </c:pt>
                <c:pt idx="1917">
                  <c:v>1536.7354193518108</c:v>
                </c:pt>
                <c:pt idx="1918">
                  <c:v>1536.1404485606106</c:v>
                </c:pt>
                <c:pt idx="1919">
                  <c:v>1535.5454611993198</c:v>
                </c:pt>
                <c:pt idx="1920">
                  <c:v>1534.9498162339933</c:v>
                </c:pt>
                <c:pt idx="1921">
                  <c:v>1534.3541741599729</c:v>
                </c:pt>
                <c:pt idx="1922">
                  <c:v>1533.7580961771773</c:v>
                </c:pt>
                <c:pt idx="1923">
                  <c:v>1533.1620161760582</c:v>
                </c:pt>
                <c:pt idx="1924">
                  <c:v>1532.5653165678498</c:v>
                </c:pt>
                <c:pt idx="1925">
                  <c:v>1531.9686601939197</c:v>
                </c:pt>
                <c:pt idx="1926">
                  <c:v>1531.3719761600844</c:v>
                </c:pt>
                <c:pt idx="1927">
                  <c:v>1530.7747071497099</c:v>
                </c:pt>
                <c:pt idx="1928">
                  <c:v>1530.177512387585</c:v>
                </c:pt>
                <c:pt idx="1929">
                  <c:v>1529.5797414117826</c:v>
                </c:pt>
                <c:pt idx="1930">
                  <c:v>1528.9820680591788</c:v>
                </c:pt>
                <c:pt idx="1931">
                  <c:v>1528.3840428255187</c:v>
                </c:pt>
                <c:pt idx="1932">
                  <c:v>1527.7861118720127</c:v>
                </c:pt>
                <c:pt idx="1933">
                  <c:v>1527.1876479727343</c:v>
                </c:pt>
                <c:pt idx="1934">
                  <c:v>1526.5893275017095</c:v>
                </c:pt>
                <c:pt idx="1935">
                  <c:v>1525.991075736496</c:v>
                </c:pt>
                <c:pt idx="1936">
                  <c:v>1525.3923310623338</c:v>
                </c:pt>
                <c:pt idx="1937">
                  <c:v>1524.7937648539339</c:v>
                </c:pt>
                <c:pt idx="1938">
                  <c:v>1524.194716252618</c:v>
                </c:pt>
                <c:pt idx="1939">
                  <c:v>1523.5958726468357</c:v>
                </c:pt>
                <c:pt idx="1940">
                  <c:v>1522.9967735125406</c:v>
                </c:pt>
                <c:pt idx="1941">
                  <c:v>1522.3978778693181</c:v>
                </c:pt>
                <c:pt idx="1942">
                  <c:v>1521.7991383983378</c:v>
                </c:pt>
                <c:pt idx="1943">
                  <c:v>1521.1999865079324</c:v>
                </c:pt>
                <c:pt idx="1944">
                  <c:v>1520.6011034582248</c:v>
                </c:pt>
                <c:pt idx="1945">
                  <c:v>1520.0018206652123</c:v>
                </c:pt>
                <c:pt idx="1946">
                  <c:v>1519.402835805771</c:v>
                </c:pt>
                <c:pt idx="1947">
                  <c:v>1518.804068378568</c:v>
                </c:pt>
                <c:pt idx="1948">
                  <c:v>1518.2049524038212</c:v>
                </c:pt>
                <c:pt idx="1949">
                  <c:v>1517.6061748893321</c:v>
                </c:pt>
                <c:pt idx="1950">
                  <c:v>1517.0076560559637</c:v>
                </c:pt>
                <c:pt idx="1951">
                  <c:v>1516.4090316361967</c:v>
                </c:pt>
                <c:pt idx="1952">
                  <c:v>1515.8107609672425</c:v>
                </c:pt>
                <c:pt idx="1953">
                  <c:v>1515.2122005413016</c:v>
                </c:pt>
                <c:pt idx="1954">
                  <c:v>1514.6140541584896</c:v>
                </c:pt>
                <c:pt idx="1955">
                  <c:v>1514.0162384224677</c:v>
                </c:pt>
                <c:pt idx="1956">
                  <c:v>1513.4181855267391</c:v>
                </c:pt>
                <c:pt idx="1957">
                  <c:v>1512.8205920550138</c:v>
                </c:pt>
                <c:pt idx="1958">
                  <c:v>1512.223374880798</c:v>
                </c:pt>
                <c:pt idx="1959">
                  <c:v>1511.6259654659311</c:v>
                </c:pt>
                <c:pt idx="1960">
                  <c:v>1511.0290639444961</c:v>
                </c:pt>
                <c:pt idx="1961">
                  <c:v>1510.432585913512</c:v>
                </c:pt>
                <c:pt idx="1962">
                  <c:v>1509.8361622824207</c:v>
                </c:pt>
                <c:pt idx="1963">
                  <c:v>1509.2402669502233</c:v>
                </c:pt>
                <c:pt idx="1964">
                  <c:v>1508.644848323625</c:v>
                </c:pt>
                <c:pt idx="1965">
                  <c:v>1508.0493330196525</c:v>
                </c:pt>
                <c:pt idx="1966">
                  <c:v>1507.4544276552635</c:v>
                </c:pt>
                <c:pt idx="1967">
                  <c:v>1506.8600453087583</c:v>
                </c:pt>
                <c:pt idx="1968">
                  <c:v>1506.2662188089423</c:v>
                </c:pt>
                <c:pt idx="1969">
                  <c:v>1505.6723619477291</c:v>
                </c:pt>
                <c:pt idx="1970">
                  <c:v>1505.079187041596</c:v>
                </c:pt>
                <c:pt idx="1971">
                  <c:v>1504.486605236842</c:v>
                </c:pt>
                <c:pt idx="1972">
                  <c:v>1503.8940486714039</c:v>
                </c:pt>
                <c:pt idx="1973">
                  <c:v>1503.3022299496158</c:v>
                </c:pt>
                <c:pt idx="1974">
                  <c:v>1502.7110593769783</c:v>
                </c:pt>
                <c:pt idx="1975">
                  <c:v>1502.1205723147937</c:v>
                </c:pt>
                <c:pt idx="1976">
                  <c:v>1501.5303752013347</c:v>
                </c:pt>
                <c:pt idx="1977">
                  <c:v>1500.9409627950881</c:v>
                </c:pt>
                <c:pt idx="1978">
                  <c:v>1500.3522788033881</c:v>
                </c:pt>
                <c:pt idx="1979">
                  <c:v>1499.7643544796408</c:v>
                </c:pt>
                <c:pt idx="1980">
                  <c:v>1499.1766044527044</c:v>
                </c:pt>
                <c:pt idx="1981">
                  <c:v>1498.5897503384122</c:v>
                </c:pt>
                <c:pt idx="1982">
                  <c:v>1498.0036987912042</c:v>
                </c:pt>
                <c:pt idx="1983">
                  <c:v>1497.4184882011682</c:v>
                </c:pt>
                <c:pt idx="1984">
                  <c:v>1496.8341358163832</c:v>
                </c:pt>
                <c:pt idx="1985">
                  <c:v>1496.2500599905345</c:v>
                </c:pt>
                <c:pt idx="1986">
                  <c:v>1495.6669849056575</c:v>
                </c:pt>
                <c:pt idx="1987">
                  <c:v>1495.0848153565037</c:v>
                </c:pt>
                <c:pt idx="1988">
                  <c:v>1494.5035915814315</c:v>
                </c:pt>
                <c:pt idx="1989">
                  <c:v>1493.9233315768047</c:v>
                </c:pt>
                <c:pt idx="1990">
                  <c:v>1493.3440572525965</c:v>
                </c:pt>
                <c:pt idx="1991">
                  <c:v>1492.7651883749438</c:v>
                </c:pt>
                <c:pt idx="1992">
                  <c:v>1492.1874522614667</c:v>
                </c:pt>
                <c:pt idx="1993">
                  <c:v>1491.6107513902623</c:v>
                </c:pt>
                <c:pt idx="1994">
                  <c:v>1491.0351282216188</c:v>
                </c:pt>
                <c:pt idx="1995">
                  <c:v>1490.4606015947952</c:v>
                </c:pt>
                <c:pt idx="1996">
                  <c:v>1489.8871945887345</c:v>
                </c:pt>
                <c:pt idx="1997">
                  <c:v>1489.3149297545465</c:v>
                </c:pt>
                <c:pt idx="1998">
                  <c:v>1488.7438299323146</c:v>
                </c:pt>
                <c:pt idx="1999">
                  <c:v>1488.1734947867317</c:v>
                </c:pt>
                <c:pt idx="2000">
                  <c:v>1487.6044465106122</c:v>
                </c:pt>
                <c:pt idx="2001">
                  <c:v>1487.0366210002735</c:v>
                </c:pt>
                <c:pt idx="2002">
                  <c:v>1486.4700571641129</c:v>
                </c:pt>
                <c:pt idx="2003">
                  <c:v>1485.9047759540697</c:v>
                </c:pt>
                <c:pt idx="2004">
                  <c:v>1485.3408016806925</c:v>
                </c:pt>
                <c:pt idx="2005">
                  <c:v>1484.7781582377938</c:v>
                </c:pt>
                <c:pt idx="2006">
                  <c:v>1484.2168697699628</c:v>
                </c:pt>
                <c:pt idx="2007">
                  <c:v>1483.6569605498867</c:v>
                </c:pt>
                <c:pt idx="2008">
                  <c:v>1483.0984549966083</c:v>
                </c:pt>
                <c:pt idx="2009">
                  <c:v>1482.5413776683449</c:v>
                </c:pt>
                <c:pt idx="2010">
                  <c:v>1481.9857532597239</c:v>
                </c:pt>
                <c:pt idx="2011">
                  <c:v>1481.4316065980461</c:v>
                </c:pt>
                <c:pt idx="2012">
                  <c:v>1480.8789626395574</c:v>
                </c:pt>
                <c:pt idx="2013">
                  <c:v>1480.3278464655434</c:v>
                </c:pt>
                <c:pt idx="2014">
                  <c:v>1479.7782832782818</c:v>
                </c:pt>
                <c:pt idx="2015">
                  <c:v>1479.2302983968441</c:v>
                </c:pt>
                <c:pt idx="2016">
                  <c:v>1478.6839172527452</c:v>
                </c:pt>
                <c:pt idx="2017">
                  <c:v>1478.1391653854441</c:v>
                </c:pt>
                <c:pt idx="2018">
                  <c:v>1477.5960684376869</c:v>
                </c:pt>
                <c:pt idx="2019">
                  <c:v>1477.0546521507001</c:v>
                </c:pt>
                <c:pt idx="2020">
                  <c:v>1476.5149423592279</c:v>
                </c:pt>
                <c:pt idx="2021">
                  <c:v>1475.9769649864136</c:v>
                </c:pt>
                <c:pt idx="2022">
                  <c:v>1475.440746038526</c:v>
                </c:pt>
                <c:pt idx="2023">
                  <c:v>1474.9063115995311</c:v>
                </c:pt>
                <c:pt idx="2024">
                  <c:v>1474.3736878255079</c:v>
                </c:pt>
                <c:pt idx="2025">
                  <c:v>1473.8429009389065</c:v>
                </c:pt>
                <c:pt idx="2026">
                  <c:v>1473.3139772226523</c:v>
                </c:pt>
                <c:pt idx="2027">
                  <c:v>1472.7869430140966</c:v>
                </c:pt>
                <c:pt idx="2028">
                  <c:v>1472.2622592157618</c:v>
                </c:pt>
                <c:pt idx="2029">
                  <c:v>1471.7394302354619</c:v>
                </c:pt>
                <c:pt idx="2030">
                  <c:v>1471.2185848872125</c:v>
                </c:pt>
                <c:pt idx="2031">
                  <c:v>1470.6997294628841</c:v>
                </c:pt>
                <c:pt idx="2032">
                  <c:v>1470.1828944138399</c:v>
                </c:pt>
                <c:pt idx="2033">
                  <c:v>1469.6686705502004</c:v>
                </c:pt>
                <c:pt idx="2034">
                  <c:v>1469.1564026840902</c:v>
                </c:pt>
                <c:pt idx="2035">
                  <c:v>1468.6462532496325</c:v>
                </c:pt>
                <c:pt idx="2036">
                  <c:v>1468.1382214428256</c:v>
                </c:pt>
                <c:pt idx="2037">
                  <c:v>1467.6323391408746</c:v>
                </c:pt>
                <c:pt idx="2038">
                  <c:v>1467.1291882726046</c:v>
                </c:pt>
                <c:pt idx="2039">
                  <c:v>1466.6281216879308</c:v>
                </c:pt>
                <c:pt idx="2040">
                  <c:v>1466.1293022039636</c:v>
                </c:pt>
                <c:pt idx="2041">
                  <c:v>1465.6332793304016</c:v>
                </c:pt>
                <c:pt idx="2042">
                  <c:v>1465.1394166781402</c:v>
                </c:pt>
                <c:pt idx="2043">
                  <c:v>1464.6478758666046</c:v>
                </c:pt>
                <c:pt idx="2044">
                  <c:v>1464.1590905104615</c:v>
                </c:pt>
                <c:pt idx="2045">
                  <c:v>1463.6725641416788</c:v>
                </c:pt>
                <c:pt idx="2046">
                  <c:v>1463.1884303706267</c:v>
                </c:pt>
                <c:pt idx="2047">
                  <c:v>1462.7072316404085</c:v>
                </c:pt>
                <c:pt idx="2048">
                  <c:v>1462.2283421194736</c:v>
                </c:pt>
                <c:pt idx="2049">
                  <c:v>1461.75192284022</c:v>
                </c:pt>
                <c:pt idx="2050">
                  <c:v>1461.2785033293765</c:v>
                </c:pt>
                <c:pt idx="2051">
                  <c:v>1460.8074654668383</c:v>
                </c:pt>
                <c:pt idx="2052">
                  <c:v>1460.3394970060954</c:v>
                </c:pt>
                <c:pt idx="2053">
                  <c:v>1459.8739502884769</c:v>
                </c:pt>
                <c:pt idx="2054">
                  <c:v>1459.4114257380049</c:v>
                </c:pt>
                <c:pt idx="2055">
                  <c:v>1458.9513888353786</c:v>
                </c:pt>
                <c:pt idx="2056">
                  <c:v>1458.4939823405925</c:v>
                </c:pt>
                <c:pt idx="2057">
                  <c:v>1458.0397215456569</c:v>
                </c:pt>
                <c:pt idx="2058">
                  <c:v>1457.5880037211052</c:v>
                </c:pt>
                <c:pt idx="2059">
                  <c:v>1457.1394976194099</c:v>
                </c:pt>
                <c:pt idx="2060">
                  <c:v>1456.6940798256303</c:v>
                </c:pt>
                <c:pt idx="2061">
                  <c:v>1456.2512913564935</c:v>
                </c:pt>
                <c:pt idx="2062">
                  <c:v>1455.8116899599386</c:v>
                </c:pt>
                <c:pt idx="2063">
                  <c:v>1455.3747483329414</c:v>
                </c:pt>
                <c:pt idx="2064">
                  <c:v>1454.9411054108298</c:v>
                </c:pt>
                <c:pt idx="2065">
                  <c:v>1454.5101463097008</c:v>
                </c:pt>
                <c:pt idx="2066">
                  <c:v>1454.0825236002997</c:v>
                </c:pt>
                <c:pt idx="2067">
                  <c:v>1453.6581126979081</c:v>
                </c:pt>
                <c:pt idx="2068">
                  <c:v>1453.2364714886021</c:v>
                </c:pt>
                <c:pt idx="2069">
                  <c:v>1452.8181501230542</c:v>
                </c:pt>
                <c:pt idx="2070">
                  <c:v>1452.4031025271609</c:v>
                </c:pt>
                <c:pt idx="2071">
                  <c:v>1451.990876874562</c:v>
                </c:pt>
                <c:pt idx="2072">
                  <c:v>1451.5820717047532</c:v>
                </c:pt>
                <c:pt idx="2073">
                  <c:v>1451.1765704110969</c:v>
                </c:pt>
                <c:pt idx="2074">
                  <c:v>1450.7743691552305</c:v>
                </c:pt>
                <c:pt idx="2075">
                  <c:v>1450.3750633303107</c:v>
                </c:pt>
                <c:pt idx="2076">
                  <c:v>1449.9792280011009</c:v>
                </c:pt>
                <c:pt idx="2077">
                  <c:v>1449.5867487998021</c:v>
                </c:pt>
                <c:pt idx="2078">
                  <c:v>1449.1976633551837</c:v>
                </c:pt>
                <c:pt idx="2079">
                  <c:v>1448.81152221364</c:v>
                </c:pt>
                <c:pt idx="2080">
                  <c:v>1448.4288672523007</c:v>
                </c:pt>
                <c:pt idx="2081">
                  <c:v>1448.0496207704705</c:v>
                </c:pt>
                <c:pt idx="2082">
                  <c:v>1447.6738103517293</c:v>
                </c:pt>
                <c:pt idx="2083">
                  <c:v>1447.3014396084689</c:v>
                </c:pt>
                <c:pt idx="2084">
                  <c:v>1446.9324974266019</c:v>
                </c:pt>
                <c:pt idx="2085">
                  <c:v>1446.5670172177126</c:v>
                </c:pt>
                <c:pt idx="2086">
                  <c:v>1446.204999906033</c:v>
                </c:pt>
                <c:pt idx="2087">
                  <c:v>1445.8464529022692</c:v>
                </c:pt>
                <c:pt idx="2088">
                  <c:v>1445.4909579931159</c:v>
                </c:pt>
                <c:pt idx="2089">
                  <c:v>1445.1390387477034</c:v>
                </c:pt>
                <c:pt idx="2090">
                  <c:v>1444.790593659601</c:v>
                </c:pt>
                <c:pt idx="2091">
                  <c:v>1444.4456509600832</c:v>
                </c:pt>
                <c:pt idx="2092">
                  <c:v>1444.1037159979962</c:v>
                </c:pt>
                <c:pt idx="2093">
                  <c:v>1443.7613100477706</c:v>
                </c:pt>
                <c:pt idx="2094">
                  <c:v>1443.4192159408847</c:v>
                </c:pt>
                <c:pt idx="2095">
                  <c:v>1443.0772573301263</c:v>
                </c:pt>
                <c:pt idx="2096">
                  <c:v>1442.7354738793085</c:v>
                </c:pt>
                <c:pt idx="2097">
                  <c:v>1442.3938565778728</c:v>
                </c:pt>
                <c:pt idx="2098">
                  <c:v>1442.052407389092</c:v>
                </c:pt>
                <c:pt idx="2099">
                  <c:v>1441.7111258004568</c:v>
                </c:pt>
                <c:pt idx="2100">
                  <c:v>1441.3700118580375</c:v>
                </c:pt>
                <c:pt idx="2101">
                  <c:v>1441.0290654815187</c:v>
                </c:pt>
                <c:pt idx="2102">
                  <c:v>1440.6882866189096</c:v>
                </c:pt>
                <c:pt idx="2103">
                  <c:v>1440.3476752115821</c:v>
                </c:pt>
                <c:pt idx="2104">
                  <c:v>1440.007231202178</c:v>
                </c:pt>
                <c:pt idx="2105">
                  <c:v>1439.6669545328207</c:v>
                </c:pt>
                <c:pt idx="2106">
                  <c:v>1439.3268451455222</c:v>
                </c:pt>
                <c:pt idx="2107">
                  <c:v>1438.9869029820914</c:v>
                </c:pt>
                <c:pt idx="2108">
                  <c:v>1438.6471279841564</c:v>
                </c:pt>
                <c:pt idx="2109">
                  <c:v>1438.3075200931614</c:v>
                </c:pt>
                <c:pt idx="2110">
                  <c:v>1437.9680792503682</c:v>
                </c:pt>
                <c:pt idx="2111">
                  <c:v>1437.6288053968565</c:v>
                </c:pt>
                <c:pt idx="2112">
                  <c:v>1437.2896984735269</c:v>
                </c:pt>
                <c:pt idx="2113">
                  <c:v>1436.9507584210994</c:v>
                </c:pt>
                <c:pt idx="2114">
                  <c:v>1436.6119851801163</c:v>
                </c:pt>
                <c:pt idx="2115">
                  <c:v>1436.273378690943</c:v>
                </c:pt>
                <c:pt idx="2116">
                  <c:v>1435.9349388937678</c:v>
                </c:pt>
                <c:pt idx="2117">
                  <c:v>1435.5966657286049</c:v>
                </c:pt>
                <c:pt idx="2118">
                  <c:v>1435.2585591352934</c:v>
                </c:pt>
                <c:pt idx="2119">
                  <c:v>1434.9206190534999</c:v>
                </c:pt>
                <c:pt idx="2120">
                  <c:v>1434.5828454227185</c:v>
                </c:pt>
                <c:pt idx="2121">
                  <c:v>1434.2452381822725</c:v>
                </c:pt>
                <c:pt idx="2122">
                  <c:v>1433.9077972713148</c:v>
                </c:pt>
                <c:pt idx="2123">
                  <c:v>1433.5705226288294</c:v>
                </c:pt>
                <c:pt idx="2124">
                  <c:v>1433.2334141936321</c:v>
                </c:pt>
                <c:pt idx="2125">
                  <c:v>1432.8964719043715</c:v>
                </c:pt>
                <c:pt idx="2126">
                  <c:v>1432.5596956995303</c:v>
                </c:pt>
                <c:pt idx="2127">
                  <c:v>1432.2230855174255</c:v>
                </c:pt>
                <c:pt idx="2128">
                  <c:v>1431.8866412962109</c:v>
                </c:pt>
                <c:pt idx="2129">
                  <c:v>1431.5503629738764</c:v>
                </c:pt>
                <c:pt idx="2130">
                  <c:v>1431.2142504882497</c:v>
                </c:pt>
                <c:pt idx="2131">
                  <c:v>1430.8783037769972</c:v>
                </c:pt>
                <c:pt idx="2132">
                  <c:v>1430.5425227776254</c:v>
                </c:pt>
                <c:pt idx="2133">
                  <c:v>1430.2069074274812</c:v>
                </c:pt>
                <c:pt idx="2134">
                  <c:v>1429.8714576637531</c:v>
                </c:pt>
                <c:pt idx="2135">
                  <c:v>1429.5361734234721</c:v>
                </c:pt>
                <c:pt idx="2136">
                  <c:v>1429.2010546435129</c:v>
                </c:pt>
                <c:pt idx="2137">
                  <c:v>1428.8661012605946</c:v>
                </c:pt>
                <c:pt idx="2138">
                  <c:v>1428.5313132112815</c:v>
                </c:pt>
                <c:pt idx="2139">
                  <c:v>1428.1966904319845</c:v>
                </c:pt>
                <c:pt idx="2140">
                  <c:v>1427.8622328589613</c:v>
                </c:pt>
                <c:pt idx="2141">
                  <c:v>1427.5279404283183</c:v>
                </c:pt>
                <c:pt idx="2142">
                  <c:v>1427.1938130760107</c:v>
                </c:pt>
                <c:pt idx="2143">
                  <c:v>1426.8598507378438</c:v>
                </c:pt>
                <c:pt idx="2144">
                  <c:v>1426.5260533494736</c:v>
                </c:pt>
                <c:pt idx="2145">
                  <c:v>1426.1924208464081</c:v>
                </c:pt>
                <c:pt idx="2146">
                  <c:v>1425.858953164008</c:v>
                </c:pt>
                <c:pt idx="2147">
                  <c:v>1425.5256502374878</c:v>
                </c:pt>
                <c:pt idx="2148">
                  <c:v>1425.1925120019162</c:v>
                </c:pt>
                <c:pt idx="2149">
                  <c:v>1424.8595383922175</c:v>
                </c:pt>
                <c:pt idx="2150">
                  <c:v>1424.5267293431723</c:v>
                </c:pt>
                <c:pt idx="2151">
                  <c:v>1424.1940847894182</c:v>
                </c:pt>
                <c:pt idx="2152">
                  <c:v>1423.8616046654513</c:v>
                </c:pt>
                <c:pt idx="2153">
                  <c:v>1423.5292889056259</c:v>
                </c:pt>
                <c:pt idx="2154">
                  <c:v>1423.1971374441571</c:v>
                </c:pt>
                <c:pt idx="2155">
                  <c:v>1422.8651502151201</c:v>
                </c:pt>
                <c:pt idx="2156">
                  <c:v>1422.5333271524512</c:v>
                </c:pt>
                <c:pt idx="2157">
                  <c:v>1422.2016681899504</c:v>
                </c:pt>
                <c:pt idx="2158">
                  <c:v>1421.8701732612794</c:v>
                </c:pt>
                <c:pt idx="2159">
                  <c:v>1421.5388422999654</c:v>
                </c:pt>
                <c:pt idx="2160">
                  <c:v>1421.2076752393998</c:v>
                </c:pt>
                <c:pt idx="2161">
                  <c:v>1420.8766720128399</c:v>
                </c:pt>
                <c:pt idx="2162">
                  <c:v>1420.54583255341</c:v>
                </c:pt>
                <c:pt idx="2163">
                  <c:v>1420.2151567941012</c:v>
                </c:pt>
                <c:pt idx="2164">
                  <c:v>1419.8846446677737</c:v>
                </c:pt>
                <c:pt idx="2165">
                  <c:v>1419.5542961071567</c:v>
                </c:pt>
                <c:pt idx="2166">
                  <c:v>1419.224111044849</c:v>
                </c:pt>
                <c:pt idx="2167">
                  <c:v>1418.8940894133204</c:v>
                </c:pt>
                <c:pt idx="2168">
                  <c:v>1418.5642311449126</c:v>
                </c:pt>
                <c:pt idx="2169">
                  <c:v>1418.2345361718394</c:v>
                </c:pt>
                <c:pt idx="2170">
                  <c:v>1417.905004426188</c:v>
                </c:pt>
                <c:pt idx="2171">
                  <c:v>1417.5756358399199</c:v>
                </c:pt>
                <c:pt idx="2172">
                  <c:v>1417.2464303448708</c:v>
                </c:pt>
                <c:pt idx="2173">
                  <c:v>1416.9173878727529</c:v>
                </c:pt>
                <c:pt idx="2174">
                  <c:v>1416.5885083551548</c:v>
                </c:pt>
                <c:pt idx="2175">
                  <c:v>1416.2597917235412</c:v>
                </c:pt>
                <c:pt idx="2176">
                  <c:v>1415.9312379092564</c:v>
                </c:pt>
                <c:pt idx="2177">
                  <c:v>1415.6028468435229</c:v>
                </c:pt>
                <c:pt idx="2178">
                  <c:v>1415.2746184574428</c:v>
                </c:pt>
                <c:pt idx="2179">
                  <c:v>1414.9465526819986</c:v>
                </c:pt>
                <c:pt idx="2180">
                  <c:v>1414.6186494480542</c:v>
                </c:pt>
                <c:pt idx="2181">
                  <c:v>1414.2909086863554</c:v>
                </c:pt>
                <c:pt idx="2182">
                  <c:v>1413.9633303275302</c:v>
                </c:pt>
                <c:pt idx="2183">
                  <c:v>1413.6359143020911</c:v>
                </c:pt>
                <c:pt idx="2184">
                  <c:v>1413.3086605404346</c:v>
                </c:pt>
                <c:pt idx="2185">
                  <c:v>1412.9815689728416</c:v>
                </c:pt>
                <c:pt idx="2186">
                  <c:v>1412.6546395294795</c:v>
                </c:pt>
                <c:pt idx="2187">
                  <c:v>1412.3278721404015</c:v>
                </c:pt>
                <c:pt idx="2188">
                  <c:v>1412.0012667355491</c:v>
                </c:pt>
                <c:pt idx="2189">
                  <c:v>1411.6748232447512</c:v>
                </c:pt>
                <c:pt idx="2190">
                  <c:v>1411.3485415977257</c:v>
                </c:pt>
                <c:pt idx="2191">
                  <c:v>1411.0224217240795</c:v>
                </c:pt>
                <c:pt idx="2192">
                  <c:v>1410.6964635533107</c:v>
                </c:pt>
                <c:pt idx="2193">
                  <c:v>1410.3706670148076</c:v>
                </c:pt>
                <c:pt idx="2194">
                  <c:v>1410.0450320378509</c:v>
                </c:pt>
                <c:pt idx="2195">
                  <c:v>1409.7195585516133</c:v>
                </c:pt>
                <c:pt idx="2196">
                  <c:v>1409.3942464851607</c:v>
                </c:pt>
                <c:pt idx="2197">
                  <c:v>1409.0690957674533</c:v>
                </c:pt>
                <c:pt idx="2198">
                  <c:v>1408.7441063273457</c:v>
                </c:pt>
                <c:pt idx="2199">
                  <c:v>1408.4192780935873</c:v>
                </c:pt>
                <c:pt idx="2200">
                  <c:v>1408.0946109948247</c:v>
                </c:pt>
                <c:pt idx="2201">
                  <c:v>1407.7701049596001</c:v>
                </c:pt>
                <c:pt idx="2202">
                  <c:v>1407.4457599163543</c:v>
                </c:pt>
                <c:pt idx="2203">
                  <c:v>1407.1215757934251</c:v>
                </c:pt>
                <c:pt idx="2204">
                  <c:v>1406.7975525190502</c:v>
                </c:pt>
                <c:pt idx="2205">
                  <c:v>1406.4736900213663</c:v>
                </c:pt>
                <c:pt idx="2206">
                  <c:v>1406.1499882284106</c:v>
                </c:pt>
                <c:pt idx="2207">
                  <c:v>1405.8264470681208</c:v>
                </c:pt>
                <c:pt idx="2208">
                  <c:v>1405.503066468337</c:v>
                </c:pt>
                <c:pt idx="2209">
                  <c:v>1405.1798463568014</c:v>
                </c:pt>
                <c:pt idx="2210">
                  <c:v>1404.8567866611584</c:v>
                </c:pt>
                <c:pt idx="2211">
                  <c:v>1404.5338873089572</c:v>
                </c:pt>
                <c:pt idx="2212">
                  <c:v>1404.2111482276509</c:v>
                </c:pt>
                <c:pt idx="2213">
                  <c:v>1403.8885693445977</c:v>
                </c:pt>
                <c:pt idx="2214">
                  <c:v>1403.5661505870612</c:v>
                </c:pt>
                <c:pt idx="2215">
                  <c:v>1403.2438918822118</c:v>
                </c:pt>
                <c:pt idx="2216">
                  <c:v>1402.9217931571266</c:v>
                </c:pt>
                <c:pt idx="2217">
                  <c:v>1402.5998543387905</c:v>
                </c:pt>
                <c:pt idx="2218">
                  <c:v>1402.2780753540969</c:v>
                </c:pt>
                <c:pt idx="2219">
                  <c:v>1401.9564561298482</c:v>
                </c:pt>
                <c:pt idx="2220">
                  <c:v>1401.6349965927564</c:v>
                </c:pt>
                <c:pt idx="2221">
                  <c:v>1401.3136966694435</c:v>
                </c:pt>
                <c:pt idx="2222">
                  <c:v>1400.992556286443</c:v>
                </c:pt>
                <c:pt idx="2223">
                  <c:v>1400.6715753701997</c:v>
                </c:pt>
                <c:pt idx="2224">
                  <c:v>1400.3507538470708</c:v>
                </c:pt>
                <c:pt idx="2225">
                  <c:v>1400.0300916433257</c:v>
                </c:pt>
                <c:pt idx="2226">
                  <c:v>1399.7095886851487</c:v>
                </c:pt>
                <c:pt idx="2227">
                  <c:v>1399.3892448986367</c:v>
                </c:pt>
                <c:pt idx="2228">
                  <c:v>1399.0690602098023</c:v>
                </c:pt>
                <c:pt idx="2229">
                  <c:v>1398.7490345445735</c:v>
                </c:pt>
                <c:pt idx="2230">
                  <c:v>1398.4291678287939</c:v>
                </c:pt>
                <c:pt idx="2231">
                  <c:v>1398.1094599882242</c:v>
                </c:pt>
                <c:pt idx="2232">
                  <c:v>1397.7899109485418</c:v>
                </c:pt>
                <c:pt idx="2233">
                  <c:v>1397.4705206353424</c:v>
                </c:pt>
                <c:pt idx="2234">
                  <c:v>1397.1512889741402</c:v>
                </c:pt>
                <c:pt idx="2235">
                  <c:v>1396.8322158903684</c:v>
                </c:pt>
                <c:pt idx="2236">
                  <c:v>1396.5133013093798</c:v>
                </c:pt>
                <c:pt idx="2237">
                  <c:v>1396.1945451564475</c:v>
                </c:pt>
                <c:pt idx="2238">
                  <c:v>1395.8759473567659</c:v>
                </c:pt>
                <c:pt idx="2239">
                  <c:v>1395.5575078354507</c:v>
                </c:pt>
                <c:pt idx="2240">
                  <c:v>1395.2392265175392</c:v>
                </c:pt>
                <c:pt idx="2241">
                  <c:v>1394.9211033279923</c:v>
                </c:pt>
                <c:pt idx="2242">
                  <c:v>1394.6031381916937</c:v>
                </c:pt>
                <c:pt idx="2243">
                  <c:v>1394.285331033451</c:v>
                </c:pt>
                <c:pt idx="2244">
                  <c:v>1393.9676817779962</c:v>
                </c:pt>
                <c:pt idx="2245">
                  <c:v>1393.6501903499868</c:v>
                </c:pt>
                <c:pt idx="2246">
                  <c:v>1393.3328566740054</c:v>
                </c:pt>
                <c:pt idx="2247">
                  <c:v>1393.0156806745608</c:v>
                </c:pt>
                <c:pt idx="2248">
                  <c:v>1392.6986622760892</c:v>
                </c:pt>
                <c:pt idx="2249">
                  <c:v>1392.3818014029537</c:v>
                </c:pt>
                <c:pt idx="2250">
                  <c:v>1392.0650979794455</c:v>
                </c:pt>
                <c:pt idx="2251">
                  <c:v>1391.7485519297841</c:v>
                </c:pt>
                <c:pt idx="2252">
                  <c:v>1391.4321631781181</c:v>
                </c:pt>
                <c:pt idx="2253">
                  <c:v>1391.1159316485262</c:v>
                </c:pt>
                <c:pt idx="2254">
                  <c:v>1390.7998572650165</c:v>
                </c:pt>
                <c:pt idx="2255">
                  <c:v>1390.4839399515288</c:v>
                </c:pt>
                <c:pt idx="2256">
                  <c:v>1390.1681796319333</c:v>
                </c:pt>
                <c:pt idx="2257">
                  <c:v>1389.8525762300326</c:v>
                </c:pt>
                <c:pt idx="2258">
                  <c:v>1389.5371296695616</c:v>
                </c:pt>
                <c:pt idx="2259">
                  <c:v>1389.2218398741879</c:v>
                </c:pt>
                <c:pt idx="2260">
                  <c:v>1388.9067067675132</c:v>
                </c:pt>
                <c:pt idx="2261">
                  <c:v>1388.5917302730727</c:v>
                </c:pt>
                <c:pt idx="2262">
                  <c:v>1388.2769103143362</c:v>
                </c:pt>
                <c:pt idx="2263">
                  <c:v>1387.9622468147093</c:v>
                </c:pt>
                <c:pt idx="2264">
                  <c:v>1387.6477396975322</c:v>
                </c:pt>
                <c:pt idx="2265">
                  <c:v>1387.3333888860825</c:v>
                </c:pt>
                <c:pt idx="2266">
                  <c:v>1387.0191943035736</c:v>
                </c:pt>
                <c:pt idx="2267">
                  <c:v>1386.7051558731564</c:v>
                </c:pt>
                <c:pt idx="2268">
                  <c:v>1386.3912735179199</c:v>
                </c:pt>
                <c:pt idx="2269">
                  <c:v>1386.0775471608911</c:v>
                </c:pt>
                <c:pt idx="2270">
                  <c:v>1385.7639767250359</c:v>
                </c:pt>
                <c:pt idx="2271">
                  <c:v>1385.4505621332596</c:v>
                </c:pt>
                <c:pt idx="2272">
                  <c:v>1385.1373033084074</c:v>
                </c:pt>
                <c:pt idx="2273">
                  <c:v>1384.8242001732647</c:v>
                </c:pt>
                <c:pt idx="2274">
                  <c:v>1384.5112526505579</c:v>
                </c:pt>
                <c:pt idx="2275">
                  <c:v>1384.1984606629555</c:v>
                </c:pt>
                <c:pt idx="2276">
                  <c:v>1383.8858241330668</c:v>
                </c:pt>
                <c:pt idx="2277">
                  <c:v>1383.5733429834438</c:v>
                </c:pt>
                <c:pt idx="2278">
                  <c:v>1383.2610171365823</c:v>
                </c:pt>
                <c:pt idx="2279">
                  <c:v>1382.9488465149202</c:v>
                </c:pt>
                <c:pt idx="2280">
                  <c:v>1382.6368310408407</c:v>
                </c:pt>
                <c:pt idx="2281">
                  <c:v>1382.3249706366703</c:v>
                </c:pt>
                <c:pt idx="2282">
                  <c:v>1382.0132652246809</c:v>
                </c:pt>
                <c:pt idx="2283">
                  <c:v>1381.7017147270903</c:v>
                </c:pt>
                <c:pt idx="2284">
                  <c:v>1381.390319066061</c:v>
                </c:pt>
                <c:pt idx="2285">
                  <c:v>1381.0790781637029</c:v>
                </c:pt>
                <c:pt idx="2286">
                  <c:v>1380.7679919420727</c:v>
                </c:pt>
                <c:pt idx="2287">
                  <c:v>1380.4570603231743</c:v>
                </c:pt>
                <c:pt idx="2288">
                  <c:v>1380.1462832289592</c:v>
                </c:pt>
                <c:pt idx="2289">
                  <c:v>1379.8356605813276</c:v>
                </c:pt>
                <c:pt idx="2290">
                  <c:v>1379.5251923021283</c:v>
                </c:pt>
                <c:pt idx="2291">
                  <c:v>1379.2148783131595</c:v>
                </c:pt>
                <c:pt idx="2292">
                  <c:v>1378.9047185361692</c:v>
                </c:pt>
                <c:pt idx="2293">
                  <c:v>1378.5947128928558</c:v>
                </c:pt>
                <c:pt idx="2294">
                  <c:v>1378.2848613048675</c:v>
                </c:pt>
                <c:pt idx="2295">
                  <c:v>1377.9751636938049</c:v>
                </c:pt>
                <c:pt idx="2296">
                  <c:v>1377.6656199812196</c:v>
                </c:pt>
                <c:pt idx="2297">
                  <c:v>1377.3562300886149</c:v>
                </c:pt>
                <c:pt idx="2298">
                  <c:v>1377.0469939374475</c:v>
                </c:pt>
                <c:pt idx="2299">
                  <c:v>1376.7379114491266</c:v>
                </c:pt>
                <c:pt idx="2300">
                  <c:v>1376.4289825450153</c:v>
                </c:pt>
                <c:pt idx="2301">
                  <c:v>1376.1202071464299</c:v>
                </c:pt>
                <c:pt idx="2302">
                  <c:v>1375.8115851746418</c:v>
                </c:pt>
                <c:pt idx="2303">
                  <c:v>1375.5031165508769</c:v>
                </c:pt>
                <c:pt idx="2304">
                  <c:v>1375.1948011963166</c:v>
                </c:pt>
                <c:pt idx="2305">
                  <c:v>1374.8866390320973</c:v>
                </c:pt>
                <c:pt idx="2306">
                  <c:v>1374.5786299793126</c:v>
                </c:pt>
                <c:pt idx="2307">
                  <c:v>1374.2707739590123</c:v>
                </c:pt>
                <c:pt idx="2308">
                  <c:v>1373.9630708922029</c:v>
                </c:pt>
                <c:pt idx="2309">
                  <c:v>1373.6555206998489</c:v>
                </c:pt>
                <c:pt idx="2310">
                  <c:v>1373.3481233028726</c:v>
                </c:pt>
                <c:pt idx="2311">
                  <c:v>1373.0408786221542</c:v>
                </c:pt>
                <c:pt idx="2312">
                  <c:v>1372.7337865785337</c:v>
                </c:pt>
                <c:pt idx="2313">
                  <c:v>1372.4268470928093</c:v>
                </c:pt>
                <c:pt idx="2314">
                  <c:v>1372.1200600857394</c:v>
                </c:pt>
                <c:pt idx="2315">
                  <c:v>1371.8134254780425</c:v>
                </c:pt>
                <c:pt idx="2316">
                  <c:v>1371.5069431903976</c:v>
                </c:pt>
                <c:pt idx="2317">
                  <c:v>1371.2006131434441</c:v>
                </c:pt>
                <c:pt idx="2318">
                  <c:v>1370.8944352577835</c:v>
                </c:pt>
                <c:pt idx="2319">
                  <c:v>1370.5884094539786</c:v>
                </c:pt>
                <c:pt idx="2320">
                  <c:v>1370.2825356525545</c:v>
                </c:pt>
                <c:pt idx="2321">
                  <c:v>1369.9768137739995</c:v>
                </c:pt>
                <c:pt idx="2322">
                  <c:v>1369.6712437387637</c:v>
                </c:pt>
                <c:pt idx="2323">
                  <c:v>1369.3658254672621</c:v>
                </c:pt>
                <c:pt idx="2324">
                  <c:v>1369.0605588798721</c:v>
                </c:pt>
                <c:pt idx="2325">
                  <c:v>1368.7554438969364</c:v>
                </c:pt>
                <c:pt idx="2326">
                  <c:v>1368.450480438762</c:v>
                </c:pt>
                <c:pt idx="2327">
                  <c:v>1368.1456684256211</c:v>
                </c:pt>
                <c:pt idx="2328">
                  <c:v>1367.8410077777507</c:v>
                </c:pt>
                <c:pt idx="2329">
                  <c:v>1367.5364984153548</c:v>
                </c:pt>
                <c:pt idx="2330">
                  <c:v>1367.2321402586031</c:v>
                </c:pt>
                <c:pt idx="2331">
                  <c:v>1366.9279332276315</c:v>
                </c:pt>
                <c:pt idx="2332">
                  <c:v>1366.6238772425438</c:v>
                </c:pt>
                <c:pt idx="2333">
                  <c:v>1366.3199722234108</c:v>
                </c:pt>
                <c:pt idx="2334">
                  <c:v>1366.0162180902714</c:v>
                </c:pt>
                <c:pt idx="2335">
                  <c:v>1365.7126147631323</c:v>
                </c:pt>
                <c:pt idx="2336">
                  <c:v>1365.4091621619693</c:v>
                </c:pt>
                <c:pt idx="2337">
                  <c:v>1365.1058602067271</c:v>
                </c:pt>
                <c:pt idx="2338">
                  <c:v>1364.8027088173199</c:v>
                </c:pt>
                <c:pt idx="2339">
                  <c:v>1364.4997079136308</c:v>
                </c:pt>
                <c:pt idx="2340">
                  <c:v>1364.1968574155146</c:v>
                </c:pt>
                <c:pt idx="2341">
                  <c:v>1363.8941572427955</c:v>
                </c:pt>
                <c:pt idx="2342">
                  <c:v>1363.5916073152691</c:v>
                </c:pt>
                <c:pt idx="2343">
                  <c:v>1363.289207552702</c:v>
                </c:pt>
                <c:pt idx="2344">
                  <c:v>1362.9869578748328</c:v>
                </c:pt>
                <c:pt idx="2345">
                  <c:v>1362.684858201372</c:v>
                </c:pt>
                <c:pt idx="2346">
                  <c:v>1362.3829084520025</c:v>
                </c:pt>
                <c:pt idx="2347">
                  <c:v>1362.0811085463802</c:v>
                </c:pt>
                <c:pt idx="2348">
                  <c:v>1361.7794584041337</c:v>
                </c:pt>
                <c:pt idx="2349">
                  <c:v>1361.4779579448657</c:v>
                </c:pt>
                <c:pt idx="2350">
                  <c:v>1361.1766070881522</c:v>
                </c:pt>
                <c:pt idx="2351">
                  <c:v>1360.8754057535439</c:v>
                </c:pt>
                <c:pt idx="2352">
                  <c:v>1360.5743538605659</c:v>
                </c:pt>
                <c:pt idx="2353">
                  <c:v>1360.2734513287189</c:v>
                </c:pt>
                <c:pt idx="2354">
                  <c:v>1359.9726980774778</c:v>
                </c:pt>
                <c:pt idx="2355">
                  <c:v>1359.6720940262942</c:v>
                </c:pt>
                <c:pt idx="2356">
                  <c:v>1359.3716390945949</c:v>
                </c:pt>
                <c:pt idx="2357">
                  <c:v>1359.0713332017838</c:v>
                </c:pt>
                <c:pt idx="2358">
                  <c:v>1358.7711762672413</c:v>
                </c:pt>
                <c:pt idx="2359">
                  <c:v>1358.471168210325</c:v>
                </c:pt>
                <c:pt idx="2360">
                  <c:v>1358.1713089503698</c:v>
                </c:pt>
                <c:pt idx="2361">
                  <c:v>1357.8715984066882</c:v>
                </c:pt>
                <c:pt idx="2362">
                  <c:v>1357.5720364985716</c:v>
                </c:pt>
                <c:pt idx="2363">
                  <c:v>1357.2726231452891</c:v>
                </c:pt>
                <c:pt idx="2364">
                  <c:v>1356.973358266089</c:v>
                </c:pt>
                <c:pt idx="2365">
                  <c:v>1356.6742417801984</c:v>
                </c:pt>
                <c:pt idx="2366">
                  <c:v>1356.3752736068247</c:v>
                </c:pt>
                <c:pt idx="2367">
                  <c:v>1356.0764536651543</c:v>
                </c:pt>
                <c:pt idx="2368">
                  <c:v>1355.7777818743543</c:v>
                </c:pt>
                <c:pt idx="2369">
                  <c:v>1355.4792581535721</c:v>
                </c:pt>
                <c:pt idx="2370">
                  <c:v>1355.1808824219358</c:v>
                </c:pt>
                <c:pt idx="2371">
                  <c:v>1354.8826545985555</c:v>
                </c:pt>
                <c:pt idx="2372">
                  <c:v>1354.584574602522</c:v>
                </c:pt>
                <c:pt idx="2373">
                  <c:v>1354.2866423529078</c:v>
                </c:pt>
                <c:pt idx="2374">
                  <c:v>1353.9888577687684</c:v>
                </c:pt>
                <c:pt idx="2375">
                  <c:v>1353.6912207691412</c:v>
                </c:pt>
                <c:pt idx="2376">
                  <c:v>1353.3937312730463</c:v>
                </c:pt>
                <c:pt idx="2377">
                  <c:v>1353.0963891994875</c:v>
                </c:pt>
                <c:pt idx="2378">
                  <c:v>1352.7991944674516</c:v>
                </c:pt>
                <c:pt idx="2379">
                  <c:v>1352.5021469959097</c:v>
                </c:pt>
                <c:pt idx="2380">
                  <c:v>1352.2052467038163</c:v>
                </c:pt>
                <c:pt idx="2381">
                  <c:v>1351.9084935101107</c:v>
                </c:pt>
                <c:pt idx="2382">
                  <c:v>1351.6118873337173</c:v>
                </c:pt>
                <c:pt idx="2383">
                  <c:v>1351.3154280935446</c:v>
                </c:pt>
                <c:pt idx="2384">
                  <c:v>1351.0191157084873</c:v>
                </c:pt>
                <c:pt idx="2385">
                  <c:v>1350.7229500974256</c:v>
                </c:pt>
                <c:pt idx="2386">
                  <c:v>1350.4269311792254</c:v>
                </c:pt>
                <c:pt idx="2387">
                  <c:v>1350.1310588727395</c:v>
                </c:pt>
                <c:pt idx="2388">
                  <c:v>1349.8353330968062</c:v>
                </c:pt>
                <c:pt idx="2389">
                  <c:v>1349.5397537702518</c:v>
                </c:pt>
                <c:pt idx="2390">
                  <c:v>1349.2443208118893</c:v>
                </c:pt>
                <c:pt idx="2391">
                  <c:v>1348.9490341405196</c:v>
                </c:pt>
                <c:pt idx="2392">
                  <c:v>1348.6538936749305</c:v>
                </c:pt>
                <c:pt idx="2393">
                  <c:v>1348.3588993338992</c:v>
                </c:pt>
                <c:pt idx="2394">
                  <c:v>1348.06405103619</c:v>
                </c:pt>
                <c:pt idx="2395">
                  <c:v>1347.769348700557</c:v>
                </c:pt>
                <c:pt idx="2396">
                  <c:v>1347.4747922457425</c:v>
                </c:pt>
                <c:pt idx="2397">
                  <c:v>1347.1803815904786</c:v>
                </c:pt>
                <c:pt idx="2398">
                  <c:v>1346.8861166534869</c:v>
                </c:pt>
                <c:pt idx="2399">
                  <c:v>1346.5919973534787</c:v>
                </c:pt>
                <c:pt idx="2400">
                  <c:v>1346.2980236091557</c:v>
                </c:pt>
                <c:pt idx="2401">
                  <c:v>1346.0041953392101</c:v>
                </c:pt>
                <c:pt idx="2402">
                  <c:v>1345.7105124623242</c:v>
                </c:pt>
                <c:pt idx="2403">
                  <c:v>1345.4169748971724</c:v>
                </c:pt>
                <c:pt idx="2404">
                  <c:v>1345.1235825624194</c:v>
                </c:pt>
                <c:pt idx="2405">
                  <c:v>1344.8303353767221</c:v>
                </c:pt>
                <c:pt idx="2406">
                  <c:v>1344.5372332587292</c:v>
                </c:pt>
                <c:pt idx="2407">
                  <c:v>1344.2442761270813</c:v>
                </c:pt>
                <c:pt idx="2408">
                  <c:v>1343.9514639004119</c:v>
                </c:pt>
                <c:pt idx="2409">
                  <c:v>1343.6587964973471</c:v>
                </c:pt>
                <c:pt idx="2410">
                  <c:v>1343.3662738365053</c:v>
                </c:pt>
                <c:pt idx="2411">
                  <c:v>1343.0738958364996</c:v>
                </c:pt>
                <c:pt idx="2412">
                  <c:v>1342.781662415935</c:v>
                </c:pt>
                <c:pt idx="2413">
                  <c:v>1342.4895734934116</c:v>
                </c:pt>
                <c:pt idx="2414">
                  <c:v>1342.1976289875231</c:v>
                </c:pt>
                <c:pt idx="2415">
                  <c:v>1341.9058288168574</c:v>
                </c:pt>
                <c:pt idx="2416">
                  <c:v>1341.6141728999976</c:v>
                </c:pt>
                <c:pt idx="2417">
                  <c:v>1341.3226611555212</c:v>
                </c:pt>
                <c:pt idx="2418">
                  <c:v>1341.0312935020011</c:v>
                </c:pt>
                <c:pt idx="2419">
                  <c:v>1340.7400698580054</c:v>
                </c:pt>
                <c:pt idx="2420">
                  <c:v>1340.4489901420984</c:v>
                </c:pt>
                <c:pt idx="2421">
                  <c:v>1340.1580542728398</c:v>
                </c:pt>
                <c:pt idx="2422">
                  <c:v>1339.8672621687858</c:v>
                </c:pt>
                <c:pt idx="2423">
                  <c:v>1339.5766137484891</c:v>
                </c:pt>
                <c:pt idx="2424">
                  <c:v>1339.286108930499</c:v>
                </c:pt>
                <c:pt idx="2425">
                  <c:v>1338.9957476333623</c:v>
                </c:pt>
                <c:pt idx="2426">
                  <c:v>1338.7055297756224</c:v>
                </c:pt>
                <c:pt idx="2427">
                  <c:v>1338.4154552758207</c:v>
                </c:pt>
                <c:pt idx="2428">
                  <c:v>1338.1255240524958</c:v>
                </c:pt>
                <c:pt idx="2429">
                  <c:v>1337.8357360241853</c:v>
                </c:pt>
                <c:pt idx="2430">
                  <c:v>1337.5460911094244</c:v>
                </c:pt>
                <c:pt idx="2431">
                  <c:v>1337.2565892267467</c:v>
                </c:pt>
                <c:pt idx="2432">
                  <c:v>1336.9672302946851</c:v>
                </c:pt>
                <c:pt idx="2433">
                  <c:v>1336.6780142317712</c:v>
                </c:pt>
                <c:pt idx="2434">
                  <c:v>1336.3889409565361</c:v>
                </c:pt>
                <c:pt idx="2435">
                  <c:v>1336.1000103875099</c:v>
                </c:pt>
                <c:pt idx="2436">
                  <c:v>1335.811222443223</c:v>
                </c:pt>
                <c:pt idx="2437">
                  <c:v>1335.522577042206</c:v>
                </c:pt>
                <c:pt idx="2438">
                  <c:v>1335.2340741029891</c:v>
                </c:pt>
                <c:pt idx="2439">
                  <c:v>1334.9457135441039</c:v>
                </c:pt>
                <c:pt idx="2440">
                  <c:v>1334.6574952840815</c:v>
                </c:pt>
                <c:pt idx="2441">
                  <c:v>1334.3694192414553</c:v>
                </c:pt>
                <c:pt idx="2442">
                  <c:v>1334.081485334759</c:v>
                </c:pt>
                <c:pt idx="2443">
                  <c:v>1333.7936934825279</c:v>
                </c:pt>
                <c:pt idx="2444">
                  <c:v>1333.5060436032998</c:v>
                </c:pt>
                <c:pt idx="2445">
                  <c:v>1333.2185356156131</c:v>
                </c:pt>
                <c:pt idx="2446">
                  <c:v>1332.9311694380094</c:v>
                </c:pt>
                <c:pt idx="2447">
                  <c:v>1332.6439449890327</c:v>
                </c:pt>
                <c:pt idx="2448">
                  <c:v>1332.3568621872287</c:v>
                </c:pt>
                <c:pt idx="2449">
                  <c:v>1332.0699209511472</c:v>
                </c:pt>
                <c:pt idx="2450">
                  <c:v>1331.7831211993398</c:v>
                </c:pt>
                <c:pt idx="2451">
                  <c:v>1331.4964628503628</c:v>
                </c:pt>
                <c:pt idx="2452">
                  <c:v>1331.2099458227749</c:v>
                </c:pt>
                <c:pt idx="2453">
                  <c:v>1330.9235700351392</c:v>
                </c:pt>
                <c:pt idx="2454">
                  <c:v>1330.6373354060224</c:v>
                </c:pt>
                <c:pt idx="2455">
                  <c:v>1330.351241853996</c:v>
                </c:pt>
                <c:pt idx="2456">
                  <c:v>1330.0652892976354</c:v>
                </c:pt>
                <c:pt idx="2457">
                  <c:v>1329.7794776555209</c:v>
                </c:pt>
                <c:pt idx="2458">
                  <c:v>1329.4938068462377</c:v>
                </c:pt>
                <c:pt idx="2459">
                  <c:v>1329.208276788376</c:v>
                </c:pt>
                <c:pt idx="2460">
                  <c:v>1328.9228874005316</c:v>
                </c:pt>
                <c:pt idx="2461">
                  <c:v>1328.6376386013058</c:v>
                </c:pt>
                <c:pt idx="2462">
                  <c:v>1328.3525303093052</c:v>
                </c:pt>
                <c:pt idx="2463">
                  <c:v>1328.0675624431426</c:v>
                </c:pt>
                <c:pt idx="2464">
                  <c:v>1327.7827349214374</c:v>
                </c:pt>
                <c:pt idx="2465">
                  <c:v>1327.4980476628155</c:v>
                </c:pt>
                <c:pt idx="2466">
                  <c:v>1327.2135005859084</c:v>
                </c:pt>
                <c:pt idx="2467">
                  <c:v>1326.9290936093555</c:v>
                </c:pt>
                <c:pt idx="2468">
                  <c:v>1326.6448266518025</c:v>
                </c:pt>
                <c:pt idx="2469">
                  <c:v>1326.3606996319031</c:v>
                </c:pt>
                <c:pt idx="2470">
                  <c:v>1326.076712468318</c:v>
                </c:pt>
                <c:pt idx="2471">
                  <c:v>1325.7928650797157</c:v>
                </c:pt>
                <c:pt idx="2472">
                  <c:v>1325.5091573847724</c:v>
                </c:pt>
                <c:pt idx="2473">
                  <c:v>1325.2255893021725</c:v>
                </c:pt>
                <c:pt idx="2474">
                  <c:v>1324.942160750609</c:v>
                </c:pt>
                <c:pt idx="2475">
                  <c:v>1324.6588716487827</c:v>
                </c:pt>
                <c:pt idx="2476">
                  <c:v>1324.3757219154038</c:v>
                </c:pt>
                <c:pt idx="2477">
                  <c:v>1324.0927114691915</c:v>
                </c:pt>
                <c:pt idx="2478">
                  <c:v>1323.8098402288729</c:v>
                </c:pt>
                <c:pt idx="2479">
                  <c:v>1323.5271081131857</c:v>
                </c:pt>
                <c:pt idx="2480">
                  <c:v>1323.2445150408769</c:v>
                </c:pt>
                <c:pt idx="2481">
                  <c:v>1322.9620609307024</c:v>
                </c:pt>
                <c:pt idx="2482">
                  <c:v>1322.6797457014291</c:v>
                </c:pt>
                <c:pt idx="2483">
                  <c:v>1322.3975692718329</c:v>
                </c:pt>
                <c:pt idx="2484">
                  <c:v>1322.1155315607011</c:v>
                </c:pt>
                <c:pt idx="2485">
                  <c:v>1321.8336324868305</c:v>
                </c:pt>
                <c:pt idx="2486">
                  <c:v>1321.5518719690292</c:v>
                </c:pt>
                <c:pt idx="2487">
                  <c:v>1321.2702499261156</c:v>
                </c:pt>
                <c:pt idx="2488">
                  <c:v>1320.9887662769199</c:v>
                </c:pt>
                <c:pt idx="2489">
                  <c:v>1320.7074209402833</c:v>
                </c:pt>
                <c:pt idx="2490">
                  <c:v>1320.426213835058</c:v>
                </c:pt>
                <c:pt idx="2491">
                  <c:v>1320.1451448801083</c:v>
                </c:pt>
                <c:pt idx="2492">
                  <c:v>1319.8642139943104</c:v>
                </c:pt>
                <c:pt idx="2493">
                  <c:v>1319.5834210965518</c:v>
                </c:pt>
                <c:pt idx="2494">
                  <c:v>1319.3027661057329</c:v>
                </c:pt>
                <c:pt idx="2495">
                  <c:v>1319.0222489407663</c:v>
                </c:pt>
                <c:pt idx="2496">
                  <c:v>1318.7418695205772</c:v>
                </c:pt>
                <c:pt idx="2497">
                  <c:v>1318.4616277641032</c:v>
                </c:pt>
                <c:pt idx="2498">
                  <c:v>1318.1815235902955</c:v>
                </c:pt>
                <c:pt idx="2499">
                  <c:v>1317.9015569181174</c:v>
                </c:pt>
                <c:pt idx="2500">
                  <c:v>1317.6217276665466</c:v>
                </c:pt>
                <c:pt idx="2501">
                  <c:v>1317.3420357545735</c:v>
                </c:pt>
                <c:pt idx="2502">
                  <c:v>1317.0624811012028</c:v>
                </c:pt>
                <c:pt idx="2503">
                  <c:v>1316.7830636254521</c:v>
                </c:pt>
                <c:pt idx="2504">
                  <c:v>1316.503783246354</c:v>
                </c:pt>
                <c:pt idx="2505">
                  <c:v>1316.2246398829545</c:v>
                </c:pt>
                <c:pt idx="2506">
                  <c:v>1315.9456334543145</c:v>
                </c:pt>
                <c:pt idx="2507">
                  <c:v>1315.6667638795091</c:v>
                </c:pt>
                <c:pt idx="2508">
                  <c:v>1315.3880310776278</c:v>
                </c:pt>
                <c:pt idx="2509">
                  <c:v>1315.109434967776</c:v>
                </c:pt>
                <c:pt idx="2510">
                  <c:v>1314.8309754690733</c:v>
                </c:pt>
                <c:pt idx="2511">
                  <c:v>1314.5526525006549</c:v>
                </c:pt>
                <c:pt idx="2512">
                  <c:v>1314.274465981671</c:v>
                </c:pt>
                <c:pt idx="2513">
                  <c:v>1313.9964158312875</c:v>
                </c:pt>
                <c:pt idx="2514">
                  <c:v>1313.7185019686867</c:v>
                </c:pt>
                <c:pt idx="2515">
                  <c:v>1313.4407243130656</c:v>
                </c:pt>
                <c:pt idx="2516">
                  <c:v>1313.1630827836384</c:v>
                </c:pt>
                <c:pt idx="2517">
                  <c:v>1312.8855772996344</c:v>
                </c:pt>
                <c:pt idx="2518">
                  <c:v>1312.6082077803007</c:v>
                </c:pt>
                <c:pt idx="2519">
                  <c:v>1312.3309741448995</c:v>
                </c:pt>
                <c:pt idx="2520">
                  <c:v>1312.0538763127108</c:v>
                </c:pt>
                <c:pt idx="2521">
                  <c:v>1311.7769142030311</c:v>
                </c:pt>
                <c:pt idx="2522">
                  <c:v>1311.5000877351736</c:v>
                </c:pt>
                <c:pt idx="2523">
                  <c:v>1311.223396828469</c:v>
                </c:pt>
                <c:pt idx="2524">
                  <c:v>1310.946841402266</c:v>
                </c:pt>
                <c:pt idx="2525">
                  <c:v>1310.6704213759297</c:v>
                </c:pt>
                <c:pt idx="2526">
                  <c:v>1310.3941366688434</c:v>
                </c:pt>
                <c:pt idx="2527">
                  <c:v>1310.1179872004088</c:v>
                </c:pt>
                <c:pt idx="2528">
                  <c:v>1309.8419728900446</c:v>
                </c:pt>
                <c:pt idx="2529">
                  <c:v>1309.5660936571883</c:v>
                </c:pt>
                <c:pt idx="2530">
                  <c:v>1309.2903494212956</c:v>
                </c:pt>
                <c:pt idx="2531">
                  <c:v>1309.0147401018405</c:v>
                </c:pt>
                <c:pt idx="2532">
                  <c:v>1308.7392656183158</c:v>
                </c:pt>
                <c:pt idx="2533">
                  <c:v>1308.4639258902332</c:v>
                </c:pt>
                <c:pt idx="2534">
                  <c:v>1308.1887208371229</c:v>
                </c:pt>
                <c:pt idx="2535">
                  <c:v>1307.9136503785344</c:v>
                </c:pt>
                <c:pt idx="2536">
                  <c:v>1307.6387144340365</c:v>
                </c:pt>
                <c:pt idx="2537">
                  <c:v>1307.3639129232176</c:v>
                </c:pt>
                <c:pt idx="2538">
                  <c:v>1307.0892457656851</c:v>
                </c:pt>
                <c:pt idx="2539">
                  <c:v>1306.8147128810667</c:v>
                </c:pt>
                <c:pt idx="2540">
                  <c:v>1306.5403141890092</c:v>
                </c:pt>
                <c:pt idx="2541">
                  <c:v>1306.2660496091798</c:v>
                </c:pt>
                <c:pt idx="2542">
                  <c:v>1305.9919190612661</c:v>
                </c:pt>
                <c:pt idx="2543">
                  <c:v>1305.7179224649756</c:v>
                </c:pt>
                <c:pt idx="2544">
                  <c:v>1305.4440597400362</c:v>
                </c:pt>
                <c:pt idx="2545">
                  <c:v>1305.1703308061965</c:v>
                </c:pt>
                <c:pt idx="2546">
                  <c:v>1304.8967355832256</c:v>
                </c:pt>
                <c:pt idx="2547">
                  <c:v>1304.6232739909135</c:v>
                </c:pt>
                <c:pt idx="2548">
                  <c:v>1304.3499459490718</c:v>
                </c:pt>
                <c:pt idx="2549">
                  <c:v>1304.0767513775322</c:v>
                </c:pt>
                <c:pt idx="2550">
                  <c:v>1303.8036901961486</c:v>
                </c:pt>
                <c:pt idx="2551">
                  <c:v>1303.5307623247954</c:v>
                </c:pt>
                <c:pt idx="2552">
                  <c:v>1303.2579676833693</c:v>
                </c:pt>
                <c:pt idx="2553">
                  <c:v>1302.9853061917886</c:v>
                </c:pt>
                <c:pt idx="2554">
                  <c:v>1302.712777769993</c:v>
                </c:pt>
                <c:pt idx="2555">
                  <c:v>1302.4403823379441</c:v>
                </c:pt>
                <c:pt idx="2556">
                  <c:v>1302.1681198156266</c:v>
                </c:pt>
                <c:pt idx="2557">
                  <c:v>1301.8959901230464</c:v>
                </c:pt>
                <c:pt idx="2558">
                  <c:v>1301.6239931802322</c:v>
                </c:pt>
                <c:pt idx="2559">
                  <c:v>1301.3521289072348</c:v>
                </c:pt>
                <c:pt idx="2560">
                  <c:v>1301.0803972241285</c:v>
                </c:pt>
                <c:pt idx="2561">
                  <c:v>1300.8087980510095</c:v>
                </c:pt>
                <c:pt idx="2562">
                  <c:v>1300.537331307997</c:v>
                </c:pt>
                <c:pt idx="2563">
                  <c:v>1300.2659969152339</c:v>
                </c:pt>
                <c:pt idx="2564">
                  <c:v>1299.9947947928856</c:v>
                </c:pt>
                <c:pt idx="2565">
                  <c:v>1299.7237248611414</c:v>
                </c:pt>
                <c:pt idx="2566">
                  <c:v>1299.452787040213</c:v>
                </c:pt>
                <c:pt idx="2567">
                  <c:v>1299.1819812503365</c:v>
                </c:pt>
                <c:pt idx="2568">
                  <c:v>1298.911307411772</c:v>
                </c:pt>
                <c:pt idx="2569">
                  <c:v>1298.6407654448024</c:v>
                </c:pt>
                <c:pt idx="2570">
                  <c:v>1298.370355269735</c:v>
                </c:pt>
                <c:pt idx="2571">
                  <c:v>1298.1000768069016</c:v>
                </c:pt>
                <c:pt idx="2572">
                  <c:v>1297.8299299766572</c:v>
                </c:pt>
                <c:pt idx="2573">
                  <c:v>1297.5599146993823</c:v>
                </c:pt>
                <c:pt idx="2574">
                  <c:v>1297.2900308954806</c:v>
                </c:pt>
                <c:pt idx="2575">
                  <c:v>1297.0202784853818</c:v>
                </c:pt>
                <c:pt idx="2576">
                  <c:v>1296.7506573895389</c:v>
                </c:pt>
                <c:pt idx="2577">
                  <c:v>1296.4811675284302</c:v>
                </c:pt>
                <c:pt idx="2578">
                  <c:v>1296.2118088225595</c:v>
                </c:pt>
                <c:pt idx="2579">
                  <c:v>1295.9425811924546</c:v>
                </c:pt>
                <c:pt idx="2580">
                  <c:v>1295.6734845586693</c:v>
                </c:pt>
                <c:pt idx="2581">
                  <c:v>1295.4045188417826</c:v>
                </c:pt>
                <c:pt idx="2582">
                  <c:v>1295.1356839623984</c:v>
                </c:pt>
                <c:pt idx="2583">
                  <c:v>1294.866979841147</c:v>
                </c:pt>
                <c:pt idx="2584">
                  <c:v>1294.5984063986832</c:v>
                </c:pt>
                <c:pt idx="2585">
                  <c:v>1294.3299635556882</c:v>
                </c:pt>
                <c:pt idx="2586">
                  <c:v>1294.0616512328693</c:v>
                </c:pt>
                <c:pt idx="2587">
                  <c:v>1293.7934693509596</c:v>
                </c:pt>
                <c:pt idx="2588">
                  <c:v>1293.525417830718</c:v>
                </c:pt>
                <c:pt idx="2589">
                  <c:v>1293.2574965929298</c:v>
                </c:pt>
                <c:pt idx="2590">
                  <c:v>1292.989705558407</c:v>
                </c:pt>
                <c:pt idx="2591">
                  <c:v>1292.7220446479876</c:v>
                </c:pt>
                <c:pt idx="2592">
                  <c:v>1292.4545137825362</c:v>
                </c:pt>
                <c:pt idx="2593">
                  <c:v>1292.1871128829443</c:v>
                </c:pt>
                <c:pt idx="2594">
                  <c:v>1291.9198418701303</c:v>
                </c:pt>
                <c:pt idx="2595">
                  <c:v>1291.652700665039</c:v>
                </c:pt>
                <c:pt idx="2596">
                  <c:v>1291.3856891886428</c:v>
                </c:pt>
                <c:pt idx="2597">
                  <c:v>1291.1188073619405</c:v>
                </c:pt>
                <c:pt idx="2598">
                  <c:v>1290.8520551059587</c:v>
                </c:pt>
                <c:pt idx="2599">
                  <c:v>1290.5854323417511</c:v>
                </c:pt>
                <c:pt idx="2600">
                  <c:v>1290.3189389903996</c:v>
                </c:pt>
                <c:pt idx="2601">
                  <c:v>1290.052574973012</c:v>
                </c:pt>
                <c:pt idx="2602">
                  <c:v>1289.7863402107255</c:v>
                </c:pt>
                <c:pt idx="2603">
                  <c:v>1289.520234624704</c:v>
                </c:pt>
                <c:pt idx="2604">
                  <c:v>1289.2542581361395</c:v>
                </c:pt>
                <c:pt idx="2605">
                  <c:v>1288.9884106662523</c:v>
                </c:pt>
                <c:pt idx="2606">
                  <c:v>1288.7226921362903</c:v>
                </c:pt>
                <c:pt idx="2607">
                  <c:v>1288.4571024675299</c:v>
                </c:pt>
                <c:pt idx="2608">
                  <c:v>1288.1916415812759</c:v>
                </c:pt>
                <c:pt idx="2609">
                  <c:v>1287.9263093988613</c:v>
                </c:pt>
                <c:pt idx="2610">
                  <c:v>1287.6611058416477</c:v>
                </c:pt>
                <c:pt idx="2611">
                  <c:v>1287.3960308310247</c:v>
                </c:pt>
                <c:pt idx="2612">
                  <c:v>1287.1310842884118</c:v>
                </c:pt>
                <c:pt idx="2613">
                  <c:v>1286.866266135256</c:v>
                </c:pt>
                <c:pt idx="2614">
                  <c:v>1286.6015762930342</c:v>
                </c:pt>
                <c:pt idx="2615">
                  <c:v>1286.3370146832519</c:v>
                </c:pt>
                <c:pt idx="2616">
                  <c:v>1286.0725812274436</c:v>
                </c:pt>
                <c:pt idx="2617">
                  <c:v>1285.8082758471733</c:v>
                </c:pt>
                <c:pt idx="2618">
                  <c:v>1285.5440984640338</c:v>
                </c:pt>
                <c:pt idx="2619">
                  <c:v>1285.2800489996478</c:v>
                </c:pt>
                <c:pt idx="2620">
                  <c:v>1285.0161273756676</c:v>
                </c:pt>
                <c:pt idx="2621">
                  <c:v>1284.7523335137739</c:v>
                </c:pt>
                <c:pt idx="2622">
                  <c:v>1284.4886673356789</c:v>
                </c:pt>
                <c:pt idx="2623">
                  <c:v>1284.2251287631232</c:v>
                </c:pt>
                <c:pt idx="2624">
                  <c:v>1283.9617177178779</c:v>
                </c:pt>
                <c:pt idx="2625">
                  <c:v>1283.6984341217435</c:v>
                </c:pt>
                <c:pt idx="2626">
                  <c:v>1283.4352778965515</c:v>
                </c:pt>
                <c:pt idx="2627">
                  <c:v>1283.1722489641625</c:v>
                </c:pt>
                <c:pt idx="2628">
                  <c:v>1282.9093472464681</c:v>
                </c:pt>
                <c:pt idx="2629">
                  <c:v>1282.6465726653898</c:v>
                </c:pt>
                <c:pt idx="2630">
                  <c:v>1282.3839251428799</c:v>
                </c:pt>
                <c:pt idx="2631">
                  <c:v>1282.1214046009209</c:v>
                </c:pt>
                <c:pt idx="2632">
                  <c:v>1281.8590109615261</c:v>
                </c:pt>
                <c:pt idx="2633">
                  <c:v>1281.5967441467394</c:v>
                </c:pt>
                <c:pt idx="2634">
                  <c:v>1281.3346040786355</c:v>
                </c:pt>
                <c:pt idx="2635">
                  <c:v>1281.0725906793202</c:v>
                </c:pt>
                <c:pt idx="2636">
                  <c:v>1280.81070387093</c:v>
                </c:pt>
                <c:pt idx="2637">
                  <c:v>1280.5489435756326</c:v>
                </c:pt>
                <c:pt idx="2638">
                  <c:v>1280.2873097156264</c:v>
                </c:pt>
                <c:pt idx="2639">
                  <c:v>1280.0258022131418</c:v>
                </c:pt>
                <c:pt idx="2640">
                  <c:v>1279.7644209904399</c:v>
                </c:pt>
                <c:pt idx="2641">
                  <c:v>1279.5031659698138</c:v>
                </c:pt>
                <c:pt idx="2642">
                  <c:v>1279.2420370735874</c:v>
                </c:pt>
                <c:pt idx="2643">
                  <c:v>1278.9810342241165</c:v>
                </c:pt>
                <c:pt idx="2644">
                  <c:v>1278.7201573437887</c:v>
                </c:pt>
                <c:pt idx="2645">
                  <c:v>1278.4594063550232</c:v>
                </c:pt>
                <c:pt idx="2646">
                  <c:v>1278.198781180271</c:v>
                </c:pt>
                <c:pt idx="2647">
                  <c:v>1277.9382817420149</c:v>
                </c:pt>
                <c:pt idx="2648">
                  <c:v>1277.67790796277</c:v>
                </c:pt>
                <c:pt idx="2649">
                  <c:v>1277.4176597650833</c:v>
                </c:pt>
                <c:pt idx="2650">
                  <c:v>1277.1575370715341</c:v>
                </c:pt>
                <c:pt idx="2651">
                  <c:v>1276.8975398047335</c:v>
                </c:pt>
                <c:pt idx="2652">
                  <c:v>1276.6376678873253</c:v>
                </c:pt>
                <c:pt idx="2653">
                  <c:v>1276.3779212419856</c:v>
                </c:pt>
                <c:pt idx="2654">
                  <c:v>1276.1182997914234</c:v>
                </c:pt>
                <c:pt idx="2655">
                  <c:v>1275.8588034583793</c:v>
                </c:pt>
                <c:pt idx="2656">
                  <c:v>1275.5994321656274</c:v>
                </c:pt>
                <c:pt idx="2657">
                  <c:v>1275.3401858359741</c:v>
                </c:pt>
                <c:pt idx="2658">
                  <c:v>1275.0810643922589</c:v>
                </c:pt>
                <c:pt idx="2659">
                  <c:v>1274.8220677573536</c:v>
                </c:pt>
                <c:pt idx="2660">
                  <c:v>1274.5631958541637</c:v>
                </c:pt>
                <c:pt idx="2661">
                  <c:v>1274.3044486056274</c:v>
                </c:pt>
                <c:pt idx="2662">
                  <c:v>1274.0458259347154</c:v>
                </c:pt>
                <c:pt idx="2663">
                  <c:v>1273.7873277644323</c:v>
                </c:pt>
                <c:pt idx="2664">
                  <c:v>1273.5289540178164</c:v>
                </c:pt>
                <c:pt idx="2665">
                  <c:v>1273.270704617938</c:v>
                </c:pt>
                <c:pt idx="2666">
                  <c:v>1273.0125794879016</c:v>
                </c:pt>
                <c:pt idx="2667">
                  <c:v>1272.7545785508455</c:v>
                </c:pt>
                <c:pt idx="2668">
                  <c:v>1272.4967017299405</c:v>
                </c:pt>
                <c:pt idx="2669">
                  <c:v>1272.2389489483919</c:v>
                </c:pt>
                <c:pt idx="2670">
                  <c:v>1271.9813201294387</c:v>
                </c:pt>
                <c:pt idx="2671">
                  <c:v>1271.7238151963534</c:v>
                </c:pt>
                <c:pt idx="2672">
                  <c:v>1271.4664340724416</c:v>
                </c:pt>
                <c:pt idx="2673">
                  <c:v>1271.2091766810443</c:v>
                </c:pt>
                <c:pt idx="2674">
                  <c:v>1270.9520429455354</c:v>
                </c:pt>
                <c:pt idx="2675">
                  <c:v>1270.6950327893232</c:v>
                </c:pt>
                <c:pt idx="2676">
                  <c:v>1270.4381461358503</c:v>
                </c:pt>
                <c:pt idx="2677">
                  <c:v>1270.1813829085932</c:v>
                </c:pt>
                <c:pt idx="2678">
                  <c:v>1269.9247430310625</c:v>
                </c:pt>
                <c:pt idx="2679">
                  <c:v>1269.6682264268036</c:v>
                </c:pt>
                <c:pt idx="2680">
                  <c:v>1269.4118330193958</c:v>
                </c:pt>
                <c:pt idx="2681">
                  <c:v>1269.1555627324535</c:v>
                </c:pt>
                <c:pt idx="2682">
                  <c:v>1268.8994154896247</c:v>
                </c:pt>
                <c:pt idx="2683">
                  <c:v>1268.6433912145931</c:v>
                </c:pt>
                <c:pt idx="2684">
                  <c:v>1268.3874898310762</c:v>
                </c:pt>
                <c:pt idx="2685">
                  <c:v>1268.1317112628267</c:v>
                </c:pt>
                <c:pt idx="2686">
                  <c:v>1267.8760554336316</c:v>
                </c:pt>
                <c:pt idx="2687">
                  <c:v>1267.6205222673134</c:v>
                </c:pt>
                <c:pt idx="2688">
                  <c:v>1267.3651116877295</c:v>
                </c:pt>
                <c:pt idx="2689">
                  <c:v>1267.1098236187713</c:v>
                </c:pt>
                <c:pt idx="2690">
                  <c:v>1266.8546579843664</c:v>
                </c:pt>
                <c:pt idx="2691">
                  <c:v>1266.5996147084772</c:v>
                </c:pt>
                <c:pt idx="2692">
                  <c:v>1266.3446937151009</c:v>
                </c:pt>
                <c:pt idx="2693">
                  <c:v>1266.0898949282703</c:v>
                </c:pt>
                <c:pt idx="2694">
                  <c:v>1265.8352182720532</c:v>
                </c:pt>
                <c:pt idx="2695">
                  <c:v>1265.5806636705531</c:v>
                </c:pt>
                <c:pt idx="2696">
                  <c:v>1265.326231047909</c:v>
                </c:pt>
                <c:pt idx="2697">
                  <c:v>1265.0719203282952</c:v>
                </c:pt>
                <c:pt idx="2698">
                  <c:v>1264.8177314359214</c:v>
                </c:pt>
                <c:pt idx="2699">
                  <c:v>1264.5636642950328</c:v>
                </c:pt>
                <c:pt idx="2700">
                  <c:v>1264.3097188299109</c:v>
                </c:pt>
                <c:pt idx="2701">
                  <c:v>1264.0558949648726</c:v>
                </c:pt>
                <c:pt idx="2702">
                  <c:v>1263.8021926242704</c:v>
                </c:pt>
                <c:pt idx="2703">
                  <c:v>1263.5486117324929</c:v>
                </c:pt>
                <c:pt idx="2704">
                  <c:v>1263.2951522139647</c:v>
                </c:pt>
                <c:pt idx="2705">
                  <c:v>1263.0418139931458</c:v>
                </c:pt>
                <c:pt idx="2706">
                  <c:v>1262.7885969945328</c:v>
                </c:pt>
                <c:pt idx="2707">
                  <c:v>1262.5355011426584</c:v>
                </c:pt>
                <c:pt idx="2708">
                  <c:v>1262.2825263620909</c:v>
                </c:pt>
                <c:pt idx="2709">
                  <c:v>1262.0296725774353</c:v>
                </c:pt>
                <c:pt idx="2710">
                  <c:v>1261.7769397133329</c:v>
                </c:pt>
                <c:pt idx="2711">
                  <c:v>1261.5243276944607</c:v>
                </c:pt>
                <c:pt idx="2712">
                  <c:v>1261.2718364455327</c:v>
                </c:pt>
                <c:pt idx="2713">
                  <c:v>1261.0194658912994</c:v>
                </c:pt>
                <c:pt idx="2714">
                  <c:v>1260.7672159565468</c:v>
                </c:pt>
                <c:pt idx="2715">
                  <c:v>1260.5150865660985</c:v>
                </c:pt>
                <c:pt idx="2716">
                  <c:v>1260.2630776448143</c:v>
                </c:pt>
                <c:pt idx="2717">
                  <c:v>1260.0111891175904</c:v>
                </c:pt>
                <c:pt idx="2718">
                  <c:v>1259.7594209093604</c:v>
                </c:pt>
                <c:pt idx="2719">
                  <c:v>1259.5077729450934</c:v>
                </c:pt>
                <c:pt idx="2720">
                  <c:v>1259.2562451497968</c:v>
                </c:pt>
                <c:pt idx="2721">
                  <c:v>1259.0048374485136</c:v>
                </c:pt>
                <c:pt idx="2722">
                  <c:v>1258.7535497663246</c:v>
                </c:pt>
                <c:pt idx="2723">
                  <c:v>1258.5023820283466</c:v>
                </c:pt>
                <c:pt idx="2724">
                  <c:v>1258.2513341597344</c:v>
                </c:pt>
                <c:pt idx="2725">
                  <c:v>1258.0004060856793</c:v>
                </c:pt>
                <c:pt idx="2726">
                  <c:v>1257.7495977314099</c:v>
                </c:pt>
                <c:pt idx="2727">
                  <c:v>1257.4989090221918</c:v>
                </c:pt>
                <c:pt idx="2728">
                  <c:v>1257.2483398833278</c:v>
                </c:pt>
                <c:pt idx="2729">
                  <c:v>1256.9978902401583</c:v>
                </c:pt>
                <c:pt idx="2730">
                  <c:v>1256.7475600180603</c:v>
                </c:pt>
                <c:pt idx="2731">
                  <c:v>1256.4973491424489</c:v>
                </c:pt>
                <c:pt idx="2732">
                  <c:v>1256.2472575387767</c:v>
                </c:pt>
                <c:pt idx="2733">
                  <c:v>1255.9972851325326</c:v>
                </c:pt>
                <c:pt idx="2734">
                  <c:v>1255.7474318492443</c:v>
                </c:pt>
                <c:pt idx="2735">
                  <c:v>1255.497697614476</c:v>
                </c:pt>
                <c:pt idx="2736">
                  <c:v>1255.2480823538306</c:v>
                </c:pt>
                <c:pt idx="2737">
                  <c:v>1254.9985859929477</c:v>
                </c:pt>
                <c:pt idx="2738">
                  <c:v>1254.7492084575049</c:v>
                </c:pt>
                <c:pt idx="2739">
                  <c:v>1254.4999496732175</c:v>
                </c:pt>
                <c:pt idx="2740">
                  <c:v>1254.2508095658386</c:v>
                </c:pt>
                <c:pt idx="2741">
                  <c:v>1254.0017880611595</c:v>
                </c:pt>
                <c:pt idx="2742">
                  <c:v>1253.7528850850088</c:v>
                </c:pt>
                <c:pt idx="2743">
                  <c:v>1253.5041005632534</c:v>
                </c:pt>
                <c:pt idx="2744">
                  <c:v>1253.2554344217976</c:v>
                </c:pt>
                <c:pt idx="2745">
                  <c:v>1253.0068865865844</c:v>
                </c:pt>
                <c:pt idx="2746">
                  <c:v>1252.7584569835944</c:v>
                </c:pt>
                <c:pt idx="2747">
                  <c:v>1252.5101455388467</c:v>
                </c:pt>
                <c:pt idx="2748">
                  <c:v>1252.2619521783981</c:v>
                </c:pt>
                <c:pt idx="2749">
                  <c:v>1252.0138768283439</c:v>
                </c:pt>
                <c:pt idx="2750">
                  <c:v>1251.7659194148171</c:v>
                </c:pt>
                <c:pt idx="2751">
                  <c:v>1251.5180798639897</c:v>
                </c:pt>
                <c:pt idx="2752">
                  <c:v>1251.2703581020717</c:v>
                </c:pt>
                <c:pt idx="2753">
                  <c:v>1251.0227540553108</c:v>
                </c:pt>
                <c:pt idx="2754">
                  <c:v>1250.7752676499942</c:v>
                </c:pt>
                <c:pt idx="2755">
                  <c:v>1250.5278988124469</c:v>
                </c:pt>
                <c:pt idx="2756">
                  <c:v>1250.2806474690326</c:v>
                </c:pt>
                <c:pt idx="2757">
                  <c:v>1250.033513546153</c:v>
                </c:pt>
                <c:pt idx="2758">
                  <c:v>1249.7864969702491</c:v>
                </c:pt>
                <c:pt idx="2759">
                  <c:v>1249.5395976678001</c:v>
                </c:pt>
                <c:pt idx="2760">
                  <c:v>1249.2928155653235</c:v>
                </c:pt>
                <c:pt idx="2761">
                  <c:v>1249.0461505893761</c:v>
                </c:pt>
                <c:pt idx="2762">
                  <c:v>1248.799602666553</c:v>
                </c:pt>
                <c:pt idx="2763">
                  <c:v>1248.5531717234885</c:v>
                </c:pt>
                <c:pt idx="2764">
                  <c:v>1248.306857686855</c:v>
                </c:pt>
                <c:pt idx="2765">
                  <c:v>1248.060660483364</c:v>
                </c:pt>
                <c:pt idx="2766">
                  <c:v>1247.8145800397665</c:v>
                </c:pt>
                <c:pt idx="2767">
                  <c:v>1247.5686162828513</c:v>
                </c:pt>
                <c:pt idx="2768">
                  <c:v>1247.3227691394468</c:v>
                </c:pt>
                <c:pt idx="2769">
                  <c:v>1247.0770385364203</c:v>
                </c:pt>
                <c:pt idx="2770">
                  <c:v>1246.8314244006781</c:v>
                </c:pt>
                <c:pt idx="2771">
                  <c:v>1246.5859266591654</c:v>
                </c:pt>
                <c:pt idx="2772">
                  <c:v>1246.3405452388668</c:v>
                </c:pt>
                <c:pt idx="2773">
                  <c:v>1246.0952800668053</c:v>
                </c:pt>
                <c:pt idx="2774">
                  <c:v>1245.8501310700444</c:v>
                </c:pt>
                <c:pt idx="2775">
                  <c:v>1245.6050981756853</c:v>
                </c:pt>
                <c:pt idx="2776">
                  <c:v>1245.3601813108692</c:v>
                </c:pt>
                <c:pt idx="2777">
                  <c:v>1245.1153804027763</c:v>
                </c:pt>
                <c:pt idx="2778">
                  <c:v>1244.8706953786264</c:v>
                </c:pt>
                <c:pt idx="2779">
                  <c:v>1244.6261261656782</c:v>
                </c:pt>
                <c:pt idx="2780">
                  <c:v>1244.3816726912305</c:v>
                </c:pt>
                <c:pt idx="2781">
                  <c:v>1244.1373348826205</c:v>
                </c:pt>
                <c:pt idx="2782">
                  <c:v>1243.8931126672255</c:v>
                </c:pt>
                <c:pt idx="2783">
                  <c:v>1243.6490059724622</c:v>
                </c:pt>
                <c:pt idx="2784">
                  <c:v>1243.4050147257867</c:v>
                </c:pt>
                <c:pt idx="2785">
                  <c:v>1243.1611388546944</c:v>
                </c:pt>
                <c:pt idx="2786">
                  <c:v>1242.9173782867206</c:v>
                </c:pt>
                <c:pt idx="2787">
                  <c:v>1242.6737329494397</c:v>
                </c:pt>
                <c:pt idx="2788">
                  <c:v>1242.4302027704664</c:v>
                </c:pt>
                <c:pt idx="2789">
                  <c:v>1242.1867876774547</c:v>
                </c:pt>
                <c:pt idx="2790">
                  <c:v>1241.9434875980983</c:v>
                </c:pt>
                <c:pt idx="2791">
                  <c:v>1241.7003024601306</c:v>
                </c:pt>
                <c:pt idx="2792">
                  <c:v>1241.4572321913245</c:v>
                </c:pt>
                <c:pt idx="2793">
                  <c:v>1241.2142767194935</c:v>
                </c:pt>
                <c:pt idx="2794">
                  <c:v>1240.9714359724896</c:v>
                </c:pt>
                <c:pt idx="2795">
                  <c:v>1240.728709878206</c:v>
                </c:pt>
                <c:pt idx="2796">
                  <c:v>1240.4860983645749</c:v>
                </c:pt>
                <c:pt idx="2797">
                  <c:v>1240.2436013595686</c:v>
                </c:pt>
                <c:pt idx="2798">
                  <c:v>1240.0012187911991</c:v>
                </c:pt>
                <c:pt idx="2799">
                  <c:v>1239.7589505875192</c:v>
                </c:pt>
                <c:pt idx="2800">
                  <c:v>1239.5167966766207</c:v>
                </c:pt>
                <c:pt idx="2801">
                  <c:v>1239.2747569866358</c:v>
                </c:pt>
                <c:pt idx="2802">
                  <c:v>1239.0328314457365</c:v>
                </c:pt>
                <c:pt idx="2803">
                  <c:v>1238.7910199821356</c:v>
                </c:pt>
                <c:pt idx="2804">
                  <c:v>1238.5493225240853</c:v>
                </c:pt>
                <c:pt idx="2805">
                  <c:v>1238.3077389998778</c:v>
                </c:pt>
                <c:pt idx="2806">
                  <c:v>1238.0662693378463</c:v>
                </c:pt>
                <c:pt idx="2807">
                  <c:v>1237.8249134663631</c:v>
                </c:pt>
                <c:pt idx="2808">
                  <c:v>1237.5836713138415</c:v>
                </c:pt>
                <c:pt idx="2809">
                  <c:v>1237.3425428087344</c:v>
                </c:pt>
                <c:pt idx="2810">
                  <c:v>1237.1015278795358</c:v>
                </c:pt>
                <c:pt idx="2811">
                  <c:v>1236.8606264547789</c:v>
                </c:pt>
                <c:pt idx="2812">
                  <c:v>1236.6198384630381</c:v>
                </c:pt>
                <c:pt idx="2813">
                  <c:v>1236.379163832928</c:v>
                </c:pt>
                <c:pt idx="2814">
                  <c:v>1236.1386024931032</c:v>
                </c:pt>
                <c:pt idx="2815">
                  <c:v>1235.8981543722584</c:v>
                </c:pt>
                <c:pt idx="2816">
                  <c:v>1235.6578193991295</c:v>
                </c:pt>
                <c:pt idx="2817">
                  <c:v>1235.4175975024923</c:v>
                </c:pt>
                <c:pt idx="2818">
                  <c:v>1235.1774886111637</c:v>
                </c:pt>
                <c:pt idx="2819">
                  <c:v>1234.9374926539997</c:v>
                </c:pt>
                <c:pt idx="2820">
                  <c:v>1234.6976095598982</c:v>
                </c:pt>
                <c:pt idx="2821">
                  <c:v>1234.4578392577973</c:v>
                </c:pt>
                <c:pt idx="2822">
                  <c:v>1234.2181816766749</c:v>
                </c:pt>
                <c:pt idx="2823">
                  <c:v>1233.9786367455501</c:v>
                </c:pt>
                <c:pt idx="2824">
                  <c:v>1233.7392043934831</c:v>
                </c:pt>
                <c:pt idx="2825">
                  <c:v>1233.4998845495734</c:v>
                </c:pt>
                <c:pt idx="2826">
                  <c:v>1233.2606771429619</c:v>
                </c:pt>
                <c:pt idx="2827">
                  <c:v>1233.0215821028305</c:v>
                </c:pt>
                <c:pt idx="2828">
                  <c:v>1232.7825993584011</c:v>
                </c:pt>
                <c:pt idx="2829">
                  <c:v>1232.5437288389364</c:v>
                </c:pt>
                <c:pt idx="2830">
                  <c:v>1232.3049704737405</c:v>
                </c:pt>
                <c:pt idx="2831">
                  <c:v>1232.0663241921573</c:v>
                </c:pt>
                <c:pt idx="2832">
                  <c:v>1232.0663241897762</c:v>
                </c:pt>
                <c:pt idx="2833">
                  <c:v>1232.0186731117749</c:v>
                </c:pt>
                <c:pt idx="2834">
                  <c:v>1231.9710375373543</c:v>
                </c:pt>
                <c:pt idx="2835">
                  <c:v>1231.9234047265679</c:v>
                </c:pt>
                <c:pt idx="2836">
                  <c:v>1231.875778526681</c:v>
                </c:pt>
                <c:pt idx="2837">
                  <c:v>1231.828157774084</c:v>
                </c:pt>
                <c:pt idx="2838">
                  <c:v>1231.780542819047</c:v>
                </c:pt>
                <c:pt idx="2839">
                  <c:v>1231.7329335544291</c:v>
                </c:pt>
                <c:pt idx="2840">
                  <c:v>1231.6853300113062</c:v>
                </c:pt>
                <c:pt idx="2841">
                  <c:v>1231.6377321789851</c:v>
                </c:pt>
                <c:pt idx="2842">
                  <c:v>1231.5901400593973</c:v>
                </c:pt>
                <c:pt idx="2843">
                  <c:v>1231.5425536506582</c:v>
                </c:pt>
                <c:pt idx="2844">
                  <c:v>1231.4949729520367</c:v>
                </c:pt>
                <c:pt idx="2845">
                  <c:v>1231.4473979624536</c:v>
                </c:pt>
                <c:pt idx="2846">
                  <c:v>1231.3998286809349</c:v>
                </c:pt>
                <c:pt idx="2847">
                  <c:v>1231.3522651064752</c:v>
                </c:pt>
                <c:pt idx="2848">
                  <c:v>1231.3047072380789</c:v>
                </c:pt>
                <c:pt idx="2849">
                  <c:v>1231.2571550747471</c:v>
                </c:pt>
                <c:pt idx="2850">
                  <c:v>1231.2096086154825</c:v>
                </c:pt>
                <c:pt idx="2851">
                  <c:v>1231.1620678592876</c:v>
                </c:pt>
                <c:pt idx="2852">
                  <c:v>1231.1145328051653</c:v>
                </c:pt>
                <c:pt idx="2853">
                  <c:v>1231.0670034521181</c:v>
                </c:pt>
                <c:pt idx="2854">
                  <c:v>1231.0194797991489</c:v>
                </c:pt>
                <c:pt idx="2855">
                  <c:v>1230.9719618452611</c:v>
                </c:pt>
                <c:pt idx="2856">
                  <c:v>1230.9244495894579</c:v>
                </c:pt>
                <c:pt idx="2857">
                  <c:v>1230.8769430307427</c:v>
                </c:pt>
                <c:pt idx="2858">
                  <c:v>1230.8294421681194</c:v>
                </c:pt>
                <c:pt idx="2859">
                  <c:v>1230.7819470005916</c:v>
                </c:pt>
                <c:pt idx="2860">
                  <c:v>1230.7344575271632</c:v>
                </c:pt>
                <c:pt idx="2861">
                  <c:v>1230.6869737468382</c:v>
                </c:pt>
                <c:pt idx="2862">
                  <c:v>1230.6394956586212</c:v>
                </c:pt>
                <c:pt idx="2863">
                  <c:v>1230.5920232615165</c:v>
                </c:pt>
                <c:pt idx="2864">
                  <c:v>1230.5445565545285</c:v>
                </c:pt>
                <c:pt idx="2865">
                  <c:v>1230.4970955366621</c:v>
                </c:pt>
                <c:pt idx="2866">
                  <c:v>1230.4496402069221</c:v>
                </c:pt>
                <c:pt idx="2867">
                  <c:v>1230.4021905643137</c:v>
                </c:pt>
                <c:pt idx="2868">
                  <c:v>1230.3547466078421</c:v>
                </c:pt>
                <c:pt idx="2869">
                  <c:v>1230.3073083365127</c:v>
                </c:pt>
                <c:pt idx="2870">
                  <c:v>1230.2598757493311</c:v>
                </c:pt>
                <c:pt idx="2871">
                  <c:v>1230.2124488453028</c:v>
                </c:pt>
                <c:pt idx="2872">
                  <c:v>1230.1650276234338</c:v>
                </c:pt>
                <c:pt idx="2873">
                  <c:v>1230.1176120827304</c:v>
                </c:pt>
                <c:pt idx="2874">
                  <c:v>1230.0702022221983</c:v>
                </c:pt>
                <c:pt idx="2875">
                  <c:v>1230.022798040844</c:v>
                </c:pt>
                <c:pt idx="2876">
                  <c:v>1229.9753995376743</c:v>
                </c:pt>
                <c:pt idx="2877">
                  <c:v>1229.9280067116958</c:v>
                </c:pt>
                <c:pt idx="2878">
                  <c:v>1229.8806195619154</c:v>
                </c:pt>
                <c:pt idx="2879">
                  <c:v>1229.8332380873396</c:v>
                </c:pt>
                <c:pt idx="2880">
                  <c:v>1229.785862286976</c:v>
                </c:pt>
                <c:pt idx="2881">
                  <c:v>1229.738492159832</c:v>
                </c:pt>
                <c:pt idx="2882">
                  <c:v>1229.6911277049148</c:v>
                </c:pt>
                <c:pt idx="2883">
                  <c:v>1229.6437689212323</c:v>
                </c:pt>
                <c:pt idx="2884">
                  <c:v>1229.5964158077923</c:v>
                </c:pt>
                <c:pt idx="2885">
                  <c:v>1229.5490683636024</c:v>
                </c:pt>
                <c:pt idx="2886">
                  <c:v>1229.5017265876709</c:v>
                </c:pt>
                <c:pt idx="2887">
                  <c:v>1229.4543904790064</c:v>
                </c:pt>
                <c:pt idx="2888">
                  <c:v>1229.4070600366172</c:v>
                </c:pt>
                <c:pt idx="2889">
                  <c:v>1229.3597352595118</c:v>
                </c:pt>
                <c:pt idx="2890">
                  <c:v>1229.312416146699</c:v>
                </c:pt>
                <c:pt idx="2891">
                  <c:v>1229.2651026971876</c:v>
                </c:pt>
                <c:pt idx="2892">
                  <c:v>1229.2177949099869</c:v>
                </c:pt>
                <c:pt idx="2893">
                  <c:v>1229.1704927841063</c:v>
                </c:pt>
                <c:pt idx="2894">
                  <c:v>1229.1231963185548</c:v>
                </c:pt>
                <c:pt idx="2895">
                  <c:v>1229.0759055123424</c:v>
                </c:pt>
                <c:pt idx="2896">
                  <c:v>1229.0286203644789</c:v>
                </c:pt>
                <c:pt idx="2897">
                  <c:v>1228.9813408739737</c:v>
                </c:pt>
                <c:pt idx="2898">
                  <c:v>1228.9340670398374</c:v>
                </c:pt>
                <c:pt idx="2899">
                  <c:v>1228.8867988610798</c:v>
                </c:pt>
                <c:pt idx="2900">
                  <c:v>1228.8395363367117</c:v>
                </c:pt>
                <c:pt idx="2901">
                  <c:v>1228.7922794657434</c:v>
                </c:pt>
                <c:pt idx="2902">
                  <c:v>1228.7450282471855</c:v>
                </c:pt>
                <c:pt idx="2903">
                  <c:v>1228.6977826800492</c:v>
                </c:pt>
                <c:pt idx="2904">
                  <c:v>1228.6505427633451</c:v>
                </c:pt>
                <c:pt idx="2905">
                  <c:v>1228.603308496085</c:v>
                </c:pt>
                <c:pt idx="2906">
                  <c:v>1228.5560798772799</c:v>
                </c:pt>
                <c:pt idx="2907">
                  <c:v>1228.5088569059415</c:v>
                </c:pt>
                <c:pt idx="2908">
                  <c:v>1228.4616395810813</c:v>
                </c:pt>
                <c:pt idx="2909">
                  <c:v>1228.4144279017112</c:v>
                </c:pt>
                <c:pt idx="2910">
                  <c:v>1228.367221866843</c:v>
                </c:pt>
                <c:pt idx="2911">
                  <c:v>1228.3200214754893</c:v>
                </c:pt>
                <c:pt idx="2912">
                  <c:v>1228.2728267266623</c:v>
                </c:pt>
                <c:pt idx="2913">
                  <c:v>1228.2256376193743</c:v>
                </c:pt>
                <c:pt idx="2914">
                  <c:v>1228.1784541526381</c:v>
                </c:pt>
                <c:pt idx="2915">
                  <c:v>1228.1312763254666</c:v>
                </c:pt>
                <c:pt idx="2916">
                  <c:v>1228.0841041368726</c:v>
                </c:pt>
                <c:pt idx="2917">
                  <c:v>1228.0369375858693</c:v>
                </c:pt>
                <c:pt idx="2918">
                  <c:v>1227.9897766714703</c:v>
                </c:pt>
                <c:pt idx="2919">
                  <c:v>1227.9426213926886</c:v>
                </c:pt>
                <c:pt idx="2920">
                  <c:v>1227.8954717485381</c:v>
                </c:pt>
                <c:pt idx="2921">
                  <c:v>1227.8483277380326</c:v>
                </c:pt>
                <c:pt idx="2922">
                  <c:v>1227.8011893601863</c:v>
                </c:pt>
                <c:pt idx="2923">
                  <c:v>1227.7540566140128</c:v>
                </c:pt>
                <c:pt idx="2924">
                  <c:v>1227.7069294985265</c:v>
                </c:pt>
                <c:pt idx="2925">
                  <c:v>1227.6598080127421</c:v>
                </c:pt>
                <c:pt idx="2926">
                  <c:v>1227.612692155674</c:v>
                </c:pt>
                <c:pt idx="2927">
                  <c:v>1227.5655819263372</c:v>
                </c:pt>
                <c:pt idx="2928">
                  <c:v>1227.5184773237463</c:v>
                </c:pt>
                <c:pt idx="2929">
                  <c:v>1227.4713783469165</c:v>
                </c:pt>
                <c:pt idx="2930">
                  <c:v>1227.4242849948632</c:v>
                </c:pt>
                <c:pt idx="2931">
                  <c:v>1227.3771972666018</c:v>
                </c:pt>
                <c:pt idx="2932">
                  <c:v>1227.3301151611477</c:v>
                </c:pt>
                <c:pt idx="2933">
                  <c:v>1227.283038677517</c:v>
                </c:pt>
                <c:pt idx="2934">
                  <c:v>1227.2359678147252</c:v>
                </c:pt>
                <c:pt idx="2935">
                  <c:v>1227.1889025717885</c:v>
                </c:pt>
                <c:pt idx="2936">
                  <c:v>1227.141842947723</c:v>
                </c:pt>
                <c:pt idx="2937">
                  <c:v>1227.0947889415456</c:v>
                </c:pt>
                <c:pt idx="2938">
                  <c:v>1227.0477405522724</c:v>
                </c:pt>
                <c:pt idx="2939">
                  <c:v>1227.0006977789203</c:v>
                </c:pt>
                <c:pt idx="2940">
                  <c:v>1226.9536606205058</c:v>
                </c:pt>
                <c:pt idx="2941">
                  <c:v>1226.9066290760466</c:v>
                </c:pt>
                <c:pt idx="2942">
                  <c:v>1226.8596031445595</c:v>
                </c:pt>
                <c:pt idx="2943">
                  <c:v>1226.8125828250618</c:v>
                </c:pt>
                <c:pt idx="2944">
                  <c:v>1226.7655681165713</c:v>
                </c:pt>
                <c:pt idx="2945">
                  <c:v>1226.7185590181055</c:v>
                </c:pt>
                <c:pt idx="2946">
                  <c:v>1226.6715555286821</c:v>
                </c:pt>
                <c:pt idx="2947">
                  <c:v>1226.6245576473195</c:v>
                </c:pt>
                <c:pt idx="2948">
                  <c:v>1226.5775653730357</c:v>
                </c:pt>
                <c:pt idx="2949">
                  <c:v>1226.5305787048489</c:v>
                </c:pt>
                <c:pt idx="2950">
                  <c:v>1226.483597641778</c:v>
                </c:pt>
                <c:pt idx="2951">
                  <c:v>1226.4366221828413</c:v>
                </c:pt>
                <c:pt idx="2952">
                  <c:v>1226.389652327058</c:v>
                </c:pt>
                <c:pt idx="2953">
                  <c:v>1226.3426880734464</c:v>
                </c:pt>
                <c:pt idx="2954">
                  <c:v>1226.2957294210266</c:v>
                </c:pt>
                <c:pt idx="2955">
                  <c:v>1226.2487763688173</c:v>
                </c:pt>
                <c:pt idx="2956">
                  <c:v>1226.2018289158382</c:v>
                </c:pt>
                <c:pt idx="2957">
                  <c:v>1226.1548870611089</c:v>
                </c:pt>
                <c:pt idx="2958">
                  <c:v>1226.1079508036491</c:v>
                </c:pt>
                <c:pt idx="2959">
                  <c:v>1226.0610201424788</c:v>
                </c:pt>
                <c:pt idx="2960">
                  <c:v>1226.0140950766186</c:v>
                </c:pt>
                <c:pt idx="2961">
                  <c:v>1225.967175605088</c:v>
                </c:pt>
                <c:pt idx="2962">
                  <c:v>1225.9202617269079</c:v>
                </c:pt>
                <c:pt idx="2963">
                  <c:v>1225.873353441099</c:v>
                </c:pt>
                <c:pt idx="2964">
                  <c:v>1225.826450746682</c:v>
                </c:pt>
                <c:pt idx="2965">
                  <c:v>1225.7795536426779</c:v>
                </c:pt>
                <c:pt idx="2966">
                  <c:v>1225.7326621281077</c:v>
                </c:pt>
                <c:pt idx="2967">
                  <c:v>1225.6857762019929</c:v>
                </c:pt>
                <c:pt idx="2968">
                  <c:v>1225.6388958633545</c:v>
                </c:pt>
                <c:pt idx="2969">
                  <c:v>1225.5920211112145</c:v>
                </c:pt>
                <c:pt idx="2970">
                  <c:v>1225.5451519445946</c:v>
                </c:pt>
                <c:pt idx="2971">
                  <c:v>1225.4982883625169</c:v>
                </c:pt>
                <c:pt idx="2972">
                  <c:v>1225.451430364003</c:v>
                </c:pt>
                <c:pt idx="2973">
                  <c:v>1225.4045779480755</c:v>
                </c:pt>
                <c:pt idx="2974">
                  <c:v>1225.3577311137567</c:v>
                </c:pt>
                <c:pt idx="2975">
                  <c:v>1225.3108898600694</c:v>
                </c:pt>
                <c:pt idx="2976">
                  <c:v>1225.2640541860362</c:v>
                </c:pt>
                <c:pt idx="2977">
                  <c:v>1225.2172240906798</c:v>
                </c:pt>
                <c:pt idx="2978">
                  <c:v>1225.1703995730236</c:v>
                </c:pt>
                <c:pt idx="2979">
                  <c:v>1225.1235806320908</c:v>
                </c:pt>
                <c:pt idx="2980">
                  <c:v>1225.0767672669047</c:v>
                </c:pt>
                <c:pt idx="2981">
                  <c:v>1225.029959476489</c:v>
                </c:pt>
                <c:pt idx="2982">
                  <c:v>1224.9831572598671</c:v>
                </c:pt>
                <c:pt idx="2983">
                  <c:v>1224.9363606160632</c:v>
                </c:pt>
                <c:pt idx="2984">
                  <c:v>1224.8895695441015</c:v>
                </c:pt>
                <c:pt idx="2985">
                  <c:v>1224.8427840430056</c:v>
                </c:pt>
                <c:pt idx="2986">
                  <c:v>1224.7960041118006</c:v>
                </c:pt>
                <c:pt idx="2987">
                  <c:v>1224.7492297495105</c:v>
                </c:pt>
                <c:pt idx="2988">
                  <c:v>1224.7024609551604</c:v>
                </c:pt>
                <c:pt idx="2989">
                  <c:v>1224.6556977277751</c:v>
                </c:pt>
                <c:pt idx="2990">
                  <c:v>1224.6089400663793</c:v>
                </c:pt>
                <c:pt idx="2991">
                  <c:v>1224.5621879699984</c:v>
                </c:pt>
                <c:pt idx="2992">
                  <c:v>1224.515441437658</c:v>
                </c:pt>
                <c:pt idx="2993">
                  <c:v>1224.4687004683833</c:v>
                </c:pt>
                <c:pt idx="2994">
                  <c:v>1224.4219650612001</c:v>
                </c:pt>
                <c:pt idx="2995">
                  <c:v>1224.3752352151346</c:v>
                </c:pt>
                <c:pt idx="2996">
                  <c:v>1224.3285109292121</c:v>
                </c:pt>
                <c:pt idx="2997">
                  <c:v>1224.2817922024594</c:v>
                </c:pt>
                <c:pt idx="2998">
                  <c:v>1224.2350790339026</c:v>
                </c:pt>
                <c:pt idx="2999">
                  <c:v>1224.1883714225683</c:v>
                </c:pt>
                <c:pt idx="3000">
                  <c:v>1224.1416693674832</c:v>
                </c:pt>
                <c:pt idx="3001">
                  <c:v>1224.094972867674</c:v>
                </c:pt>
                <c:pt idx="3002">
                  <c:v>1224.0482819221677</c:v>
                </c:pt>
                <c:pt idx="3003">
                  <c:v>1224.0015965299917</c:v>
                </c:pt>
                <c:pt idx="3004">
                  <c:v>1223.9549166901729</c:v>
                </c:pt>
                <c:pt idx="3005">
                  <c:v>1223.9082424017392</c:v>
                </c:pt>
                <c:pt idx="3006">
                  <c:v>1223.861573663718</c:v>
                </c:pt>
                <c:pt idx="3007">
                  <c:v>1223.8149104751374</c:v>
                </c:pt>
                <c:pt idx="3008">
                  <c:v>1223.7682528350251</c:v>
                </c:pt>
                <c:pt idx="3009">
                  <c:v>1223.7216007424095</c:v>
                </c:pt>
                <c:pt idx="3010">
                  <c:v>1223.6749541963188</c:v>
                </c:pt>
                <c:pt idx="3011">
                  <c:v>1223.6283131957814</c:v>
                </c:pt>
                <c:pt idx="3012">
                  <c:v>1223.5816777398259</c:v>
                </c:pt>
                <c:pt idx="3013">
                  <c:v>1223.5350478274811</c:v>
                </c:pt>
                <c:pt idx="3014">
                  <c:v>1223.4884234577762</c:v>
                </c:pt>
                <c:pt idx="3015">
                  <c:v>1223.4418046297403</c:v>
                </c:pt>
                <c:pt idx="3016">
                  <c:v>1223.3951913424025</c:v>
                </c:pt>
                <c:pt idx="3017">
                  <c:v>1223.3485835947922</c:v>
                </c:pt>
                <c:pt idx="3018">
                  <c:v>1223.3019813859396</c:v>
                </c:pt>
                <c:pt idx="3019">
                  <c:v>1223.2553847148738</c:v>
                </c:pt>
                <c:pt idx="3020">
                  <c:v>1223.2087935806251</c:v>
                </c:pt>
                <c:pt idx="3021">
                  <c:v>1223.1622079822234</c:v>
                </c:pt>
                <c:pt idx="3022">
                  <c:v>1223.1156279186994</c:v>
                </c:pt>
                <c:pt idx="3023">
                  <c:v>1223.0690533890831</c:v>
                </c:pt>
                <c:pt idx="3024">
                  <c:v>1223.0224843924054</c:v>
                </c:pt>
                <c:pt idx="3025">
                  <c:v>1222.9759209276972</c:v>
                </c:pt>
                <c:pt idx="3026">
                  <c:v>1222.9293629939889</c:v>
                </c:pt>
                <c:pt idx="3027">
                  <c:v>1222.8828105903119</c:v>
                </c:pt>
                <c:pt idx="3028">
                  <c:v>1222.8362637156974</c:v>
                </c:pt>
                <c:pt idx="3029">
                  <c:v>1222.7897223691771</c:v>
                </c:pt>
                <c:pt idx="3030">
                  <c:v>1222.7431865497824</c:v>
                </c:pt>
                <c:pt idx="3031">
                  <c:v>1222.6966562565449</c:v>
                </c:pt>
                <c:pt idx="3032">
                  <c:v>1222.6501314884968</c:v>
                </c:pt>
                <c:pt idx="3033">
                  <c:v>1222.6036122446701</c:v>
                </c:pt>
                <c:pt idx="3034">
                  <c:v>1222.557098524097</c:v>
                </c:pt>
                <c:pt idx="3035">
                  <c:v>1222.5105903258097</c:v>
                </c:pt>
                <c:pt idx="3036">
                  <c:v>1222.4640876488413</c:v>
                </c:pt>
                <c:pt idx="3037">
                  <c:v>1222.4175904922242</c:v>
                </c:pt>
                <c:pt idx="3038">
                  <c:v>1222.3710988549917</c:v>
                </c:pt>
                <c:pt idx="3039">
                  <c:v>1222.3246127361763</c:v>
                </c:pt>
                <c:pt idx="3040">
                  <c:v>1222.2781321348116</c:v>
                </c:pt>
                <c:pt idx="3041">
                  <c:v>1222.2316570499306</c:v>
                </c:pt>
                <c:pt idx="3042">
                  <c:v>1222.1851874805675</c:v>
                </c:pt>
                <c:pt idx="3043">
                  <c:v>1222.1387234257556</c:v>
                </c:pt>
                <c:pt idx="3044">
                  <c:v>1222.092264884529</c:v>
                </c:pt>
                <c:pt idx="3045">
                  <c:v>1222.0458118559216</c:v>
                </c:pt>
                <c:pt idx="3046">
                  <c:v>1221.9993643389676</c:v>
                </c:pt>
                <c:pt idx="3047">
                  <c:v>1221.9529223327015</c:v>
                </c:pt>
                <c:pt idx="3048">
                  <c:v>1221.9064858361578</c:v>
                </c:pt>
                <c:pt idx="3049">
                  <c:v>1221.8600548483714</c:v>
                </c:pt>
                <c:pt idx="3050">
                  <c:v>1221.813629368377</c:v>
                </c:pt>
                <c:pt idx="3051">
                  <c:v>1221.7672093952096</c:v>
                </c:pt>
                <c:pt idx="3052">
                  <c:v>1221.7207949279045</c:v>
                </c:pt>
                <c:pt idx="3053">
                  <c:v>1221.6743859654973</c:v>
                </c:pt>
                <c:pt idx="3054">
                  <c:v>1221.6279825070233</c:v>
                </c:pt>
                <c:pt idx="3055">
                  <c:v>1221.5815845515181</c:v>
                </c:pt>
                <c:pt idx="3056">
                  <c:v>1221.5351920980179</c:v>
                </c:pt>
                <c:pt idx="3057">
                  <c:v>1221.4888051455582</c:v>
                </c:pt>
                <c:pt idx="3058">
                  <c:v>1221.4424236931757</c:v>
                </c:pt>
                <c:pt idx="3059">
                  <c:v>1221.3960477399066</c:v>
                </c:pt>
                <c:pt idx="3060">
                  <c:v>1221.3496772847877</c:v>
                </c:pt>
                <c:pt idx="3061">
                  <c:v>1221.3033123268553</c:v>
                </c:pt>
                <c:pt idx="3062">
                  <c:v>1221.2569528651463</c:v>
                </c:pt>
                <c:pt idx="3063">
                  <c:v>1221.210598898698</c:v>
                </c:pt>
                <c:pt idx="3064">
                  <c:v>1221.1642504265471</c:v>
                </c:pt>
                <c:pt idx="3065">
                  <c:v>1221.1179074477316</c:v>
                </c:pt>
                <c:pt idx="3066">
                  <c:v>1221.0715699612886</c:v>
                </c:pt>
                <c:pt idx="3067">
                  <c:v>1221.0252379662559</c:v>
                </c:pt>
                <c:pt idx="3068">
                  <c:v>1220.978911461671</c:v>
                </c:pt>
                <c:pt idx="3069">
                  <c:v>1220.9325904465727</c:v>
                </c:pt>
                <c:pt idx="3070">
                  <c:v>1220.8862749199986</c:v>
                </c:pt>
                <c:pt idx="3071">
                  <c:v>1220.8399648809871</c:v>
                </c:pt>
                <c:pt idx="3072">
                  <c:v>1220.7936603285768</c:v>
                </c:pt>
                <c:pt idx="3073">
                  <c:v>1220.7473612618064</c:v>
                </c:pt>
                <c:pt idx="3074">
                  <c:v>1220.7010676797147</c:v>
                </c:pt>
                <c:pt idx="3075">
                  <c:v>1220.6547795813406</c:v>
                </c:pt>
                <c:pt idx="3076">
                  <c:v>1220.6084969657234</c:v>
                </c:pt>
                <c:pt idx="3077">
                  <c:v>1220.5622198319024</c:v>
                </c:pt>
                <c:pt idx="3078">
                  <c:v>1220.5159481789169</c:v>
                </c:pt>
                <c:pt idx="3079">
                  <c:v>1220.4696820058068</c:v>
                </c:pt>
                <c:pt idx="3080">
                  <c:v>1220.4234213116119</c:v>
                </c:pt>
                <c:pt idx="3081">
                  <c:v>1220.3771660953723</c:v>
                </c:pt>
                <c:pt idx="3082">
                  <c:v>1220.330916356128</c:v>
                </c:pt>
                <c:pt idx="3083">
                  <c:v>1220.2846720929192</c:v>
                </c:pt>
                <c:pt idx="3084">
                  <c:v>1220.2384333047867</c:v>
                </c:pt>
                <c:pt idx="3085">
                  <c:v>1220.1921999907711</c:v>
                </c:pt>
                <c:pt idx="3086">
                  <c:v>1220.145972149913</c:v>
                </c:pt>
                <c:pt idx="3087">
                  <c:v>1220.0997497812536</c:v>
                </c:pt>
                <c:pt idx="3088">
                  <c:v>1220.0535328838339</c:v>
                </c:pt>
                <c:pt idx="3089">
                  <c:v>1220.0073214566953</c:v>
                </c:pt>
                <c:pt idx="3090">
                  <c:v>1219.9611154988791</c:v>
                </c:pt>
                <c:pt idx="3091">
                  <c:v>1219.9149150094272</c:v>
                </c:pt>
                <c:pt idx="3092">
                  <c:v>1219.8687199873814</c:v>
                </c:pt>
                <c:pt idx="3093">
                  <c:v>1219.8225304317832</c:v>
                </c:pt>
                <c:pt idx="3094">
                  <c:v>1219.7763463416754</c:v>
                </c:pt>
                <c:pt idx="3095">
                  <c:v>1219.7301677160999</c:v>
                </c:pt>
                <c:pt idx="3096">
                  <c:v>1219.6839945540994</c:v>
                </c:pt>
                <c:pt idx="3097">
                  <c:v>1219.6378268547164</c:v>
                </c:pt>
                <c:pt idx="3098">
                  <c:v>1219.5916646169937</c:v>
                </c:pt>
                <c:pt idx="3099">
                  <c:v>1219.5455078399743</c:v>
                </c:pt>
                <c:pt idx="3100">
                  <c:v>1219.4993565227012</c:v>
                </c:pt>
                <c:pt idx="3101">
                  <c:v>1219.453210664218</c:v>
                </c:pt>
                <c:pt idx="3102">
                  <c:v>1219.4070702635681</c:v>
                </c:pt>
                <c:pt idx="3103">
                  <c:v>1219.3609353197949</c:v>
                </c:pt>
                <c:pt idx="3104">
                  <c:v>1219.3148058319423</c:v>
                </c:pt>
                <c:pt idx="3105">
                  <c:v>1219.2686817990541</c:v>
                </c:pt>
                <c:pt idx="3106">
                  <c:v>1219.2225632201748</c:v>
                </c:pt>
                <c:pt idx="3107">
                  <c:v>1219.1764500943484</c:v>
                </c:pt>
                <c:pt idx="3108">
                  <c:v>1219.1303424206192</c:v>
                </c:pt>
                <c:pt idx="3109">
                  <c:v>1219.0842401980321</c:v>
                </c:pt>
                <c:pt idx="3110">
                  <c:v>1219.0381434256321</c:v>
                </c:pt>
                <c:pt idx="3111">
                  <c:v>1218.9920521024635</c:v>
                </c:pt>
                <c:pt idx="3112">
                  <c:v>1218.9459662275719</c:v>
                </c:pt>
                <c:pt idx="3113">
                  <c:v>1218.8998858000027</c:v>
                </c:pt>
                <c:pt idx="3114">
                  <c:v>1218.8538108188009</c:v>
                </c:pt>
                <c:pt idx="3115">
                  <c:v>1218.8077412830123</c:v>
                </c:pt>
                <c:pt idx="3116">
                  <c:v>1218.7616771916828</c:v>
                </c:pt>
                <c:pt idx="3117">
                  <c:v>1218.7156185438582</c:v>
                </c:pt>
                <c:pt idx="3118">
                  <c:v>1218.6695653385846</c:v>
                </c:pt>
                <c:pt idx="3119">
                  <c:v>1218.6235175749084</c:v>
                </c:pt>
                <c:pt idx="3120">
                  <c:v>1218.577475251876</c:v>
                </c:pt>
                <c:pt idx="3121">
                  <c:v>1218.5314383685341</c:v>
                </c:pt>
                <c:pt idx="3122">
                  <c:v>1218.4854069239291</c:v>
                </c:pt>
                <c:pt idx="3123">
                  <c:v>1218.4393809171081</c:v>
                </c:pt>
                <c:pt idx="3124">
                  <c:v>1218.3933603471185</c:v>
                </c:pt>
                <c:pt idx="3125">
                  <c:v>1218.3473452130072</c:v>
                </c:pt>
                <c:pt idx="3126">
                  <c:v>1218.3013355138219</c:v>
                </c:pt>
                <c:pt idx="3127">
                  <c:v>1218.2553312486098</c:v>
                </c:pt>
                <c:pt idx="3128">
                  <c:v>1218.2093324164189</c:v>
                </c:pt>
                <c:pt idx="3129">
                  <c:v>1218.1633390162974</c:v>
                </c:pt>
                <c:pt idx="3130">
                  <c:v>1218.1173510472931</c:v>
                </c:pt>
                <c:pt idx="3131">
                  <c:v>1218.0713685084543</c:v>
                </c:pt>
                <c:pt idx="3132">
                  <c:v>1218.0253913988292</c:v>
                </c:pt>
                <c:pt idx="3133">
                  <c:v>1217.9794197174667</c:v>
                </c:pt>
                <c:pt idx="3134">
                  <c:v>1217.9334534634154</c:v>
                </c:pt>
                <c:pt idx="3135">
                  <c:v>1217.8874926357244</c:v>
                </c:pt>
                <c:pt idx="3136">
                  <c:v>1217.8415372334425</c:v>
                </c:pt>
                <c:pt idx="3137">
                  <c:v>1217.7955872556192</c:v>
                </c:pt>
                <c:pt idx="3138">
                  <c:v>1217.7496427013041</c:v>
                </c:pt>
                <c:pt idx="3139">
                  <c:v>1217.7037035695464</c:v>
                </c:pt>
                <c:pt idx="3140">
                  <c:v>1217.657769859396</c:v>
                </c:pt>
                <c:pt idx="3141">
                  <c:v>1217.6118415699027</c:v>
                </c:pt>
                <c:pt idx="3142">
                  <c:v>1217.5659187001168</c:v>
                </c:pt>
                <c:pt idx="3143">
                  <c:v>1217.5200012490882</c:v>
                </c:pt>
                <c:pt idx="3144">
                  <c:v>1217.4740892158677</c:v>
                </c:pt>
                <c:pt idx="3145">
                  <c:v>1217.4281825995056</c:v>
                </c:pt>
                <c:pt idx="3146">
                  <c:v>1217.3822813990528</c:v>
                </c:pt>
                <c:pt idx="3147">
                  <c:v>1217.3363856135602</c:v>
                </c:pt>
                <c:pt idx="3148">
                  <c:v>1217.2904952420788</c:v>
                </c:pt>
                <c:pt idx="3149">
                  <c:v>1217.2446102836598</c:v>
                </c:pt>
                <c:pt idx="3150">
                  <c:v>1217.1987307373549</c:v>
                </c:pt>
                <c:pt idx="3151">
                  <c:v>1217.1528566022153</c:v>
                </c:pt>
                <c:pt idx="3152">
                  <c:v>1217.1069878772928</c:v>
                </c:pt>
                <c:pt idx="3153">
                  <c:v>1217.0611245616394</c:v>
                </c:pt>
                <c:pt idx="3154">
                  <c:v>1217.0152666543074</c:v>
                </c:pt>
                <c:pt idx="3155">
                  <c:v>1216.9694141543489</c:v>
                </c:pt>
                <c:pt idx="3156">
                  <c:v>1216.9235670608161</c:v>
                </c:pt>
                <c:pt idx="3157">
                  <c:v>1216.8777253727615</c:v>
                </c:pt>
                <c:pt idx="3158">
                  <c:v>1216.8318890892381</c:v>
                </c:pt>
                <c:pt idx="3159">
                  <c:v>1216.7860582092987</c:v>
                </c:pt>
                <c:pt idx="3160">
                  <c:v>1216.7402327319965</c:v>
                </c:pt>
                <c:pt idx="3161">
                  <c:v>1216.6944126563842</c:v>
                </c:pt>
                <c:pt idx="3162">
                  <c:v>1216.6485979815161</c:v>
                </c:pt>
                <c:pt idx="3163">
                  <c:v>1216.6027887064449</c:v>
                </c:pt>
                <c:pt idx="3164">
                  <c:v>1216.556984830225</c:v>
                </c:pt>
                <c:pt idx="3165">
                  <c:v>1216.5111863519096</c:v>
                </c:pt>
                <c:pt idx="3166">
                  <c:v>1216.4653932705532</c:v>
                </c:pt>
                <c:pt idx="3167">
                  <c:v>1216.4196055852103</c:v>
                </c:pt>
                <c:pt idx="3168">
                  <c:v>1216.3738232949347</c:v>
                </c:pt>
                <c:pt idx="3169">
                  <c:v>1216.328046398781</c:v>
                </c:pt>
                <c:pt idx="3170">
                  <c:v>1216.2822748958042</c:v>
                </c:pt>
                <c:pt idx="3171">
                  <c:v>1216.2365087850592</c:v>
                </c:pt>
                <c:pt idx="3172">
                  <c:v>1216.1907480656012</c:v>
                </c:pt>
                <c:pt idx="3173">
                  <c:v>1216.1449927364849</c:v>
                </c:pt>
                <c:pt idx="3174">
                  <c:v>1216.099242796766</c:v>
                </c:pt>
                <c:pt idx="3175">
                  <c:v>1216.0534982455004</c:v>
                </c:pt>
                <c:pt idx="3176">
                  <c:v>1216.0077590817432</c:v>
                </c:pt>
                <c:pt idx="3177">
                  <c:v>1215.9620253045505</c:v>
                </c:pt>
                <c:pt idx="3178">
                  <c:v>1215.9162969129784</c:v>
                </c:pt>
                <c:pt idx="3179">
                  <c:v>1215.8705739060831</c:v>
                </c:pt>
                <c:pt idx="3180">
                  <c:v>1215.824856282921</c:v>
                </c:pt>
                <c:pt idx="3181">
                  <c:v>1215.7791440425488</c:v>
                </c:pt>
                <c:pt idx="3182">
                  <c:v>1215.7334371840229</c:v>
                </c:pt>
                <c:pt idx="3183">
                  <c:v>1215.6877357064004</c:v>
                </c:pt>
                <c:pt idx="3184">
                  <c:v>1215.6420396087383</c:v>
                </c:pt>
                <c:pt idx="3185">
                  <c:v>1215.5963488900936</c:v>
                </c:pt>
                <c:pt idx="3186">
                  <c:v>1215.550663549524</c:v>
                </c:pt>
                <c:pt idx="3187">
                  <c:v>1215.5049835860868</c:v>
                </c:pt>
                <c:pt idx="3188">
                  <c:v>1215.4593089988402</c:v>
                </c:pt>
                <c:pt idx="3189">
                  <c:v>1215.4136397868417</c:v>
                </c:pt>
                <c:pt idx="3190">
                  <c:v>1215.3679759491492</c:v>
                </c:pt>
                <c:pt idx="3191">
                  <c:v>1215.322317484821</c:v>
                </c:pt>
                <c:pt idx="3192">
                  <c:v>1215.2766643929156</c:v>
                </c:pt>
                <c:pt idx="3193">
                  <c:v>1215.2310166724913</c:v>
                </c:pt>
                <c:pt idx="3194">
                  <c:v>1215.1853743226072</c:v>
                </c:pt>
                <c:pt idx="3195">
                  <c:v>1215.1397373423217</c:v>
                </c:pt>
                <c:pt idx="3196">
                  <c:v>1215.0941057306943</c:v>
                </c:pt>
                <c:pt idx="3197">
                  <c:v>1215.0484794867839</c:v>
                </c:pt>
                <c:pt idx="3198">
                  <c:v>1215.00285860965</c:v>
                </c:pt>
                <c:pt idx="3199">
                  <c:v>1214.9572430983524</c:v>
                </c:pt>
                <c:pt idx="3200">
                  <c:v>1214.9116329519502</c:v>
                </c:pt>
                <c:pt idx="3201">
                  <c:v>1214.8660281695038</c:v>
                </c:pt>
                <c:pt idx="3202">
                  <c:v>1214.8204287500728</c:v>
                </c:pt>
                <c:pt idx="3203">
                  <c:v>1214.7748346927178</c:v>
                </c:pt>
                <c:pt idx="3204">
                  <c:v>1214.729245996499</c:v>
                </c:pt>
                <c:pt idx="3205">
                  <c:v>1214.6836626604768</c:v>
                </c:pt>
                <c:pt idx="3206">
                  <c:v>1214.6380846837121</c:v>
                </c:pt>
                <c:pt idx="3207">
                  <c:v>1214.5925120652657</c:v>
                </c:pt>
                <c:pt idx="3208">
                  <c:v>1214.5469448041988</c:v>
                </c:pt>
                <c:pt idx="3209">
                  <c:v>1214.5013828995725</c:v>
                </c:pt>
                <c:pt idx="3210">
                  <c:v>1214.4558263504478</c:v>
                </c:pt>
                <c:pt idx="3211">
                  <c:v>1214.4102751558867</c:v>
                </c:pt>
                <c:pt idx="3212">
                  <c:v>1214.3647293149506</c:v>
                </c:pt>
                <c:pt idx="3213">
                  <c:v>1214.3191888267013</c:v>
                </c:pt>
                <c:pt idx="3214">
                  <c:v>1214.2736536902012</c:v>
                </c:pt>
                <c:pt idx="3215">
                  <c:v>1214.2281239045126</c:v>
                </c:pt>
                <c:pt idx="3216">
                  <c:v>1214.1825994686974</c:v>
                </c:pt>
                <c:pt idx="3217">
                  <c:v>1214.1370803818181</c:v>
                </c:pt>
                <c:pt idx="3218">
                  <c:v>1214.0915666429378</c:v>
                </c:pt>
                <c:pt idx="3219">
                  <c:v>1214.0460582511191</c:v>
                </c:pt>
                <c:pt idx="3220">
                  <c:v>1214.0005552054251</c:v>
                </c:pt>
                <c:pt idx="3221">
                  <c:v>1213.9550575049188</c:v>
                </c:pt>
                <c:pt idx="3222">
                  <c:v>1213.9095651486641</c:v>
                </c:pt>
                <c:pt idx="3223">
                  <c:v>1213.8640781357242</c:v>
                </c:pt>
                <c:pt idx="3224">
                  <c:v>1213.8185964651627</c:v>
                </c:pt>
                <c:pt idx="3225">
                  <c:v>1213.7731201360436</c:v>
                </c:pt>
                <c:pt idx="3226">
                  <c:v>1213.7276491474306</c:v>
                </c:pt>
                <c:pt idx="3227">
                  <c:v>1213.6821834983884</c:v>
                </c:pt>
                <c:pt idx="3228">
                  <c:v>1213.6367231879813</c:v>
                </c:pt>
                <c:pt idx="3229">
                  <c:v>1213.5912682152732</c:v>
                </c:pt>
                <c:pt idx="3230">
                  <c:v>1213.5458185793295</c:v>
                </c:pt>
                <c:pt idx="3231">
                  <c:v>1213.5003742792146</c:v>
                </c:pt>
                <c:pt idx="3232">
                  <c:v>1213.4549353139939</c:v>
                </c:pt>
                <c:pt idx="3233">
                  <c:v>1213.4095016827323</c:v>
                </c:pt>
                <c:pt idx="3234">
                  <c:v>1213.3640733844952</c:v>
                </c:pt>
                <c:pt idx="3235">
                  <c:v>1213.3186504183484</c:v>
                </c:pt>
                <c:pt idx="3236">
                  <c:v>1213.2732327833571</c:v>
                </c:pt>
                <c:pt idx="3237">
                  <c:v>1213.2278204785878</c:v>
                </c:pt>
                <c:pt idx="3238">
                  <c:v>1213.1824135031059</c:v>
                </c:pt>
                <c:pt idx="3239">
                  <c:v>1213.1370118559778</c:v>
                </c:pt>
                <c:pt idx="3240">
                  <c:v>1213.09161553627</c:v>
                </c:pt>
                <c:pt idx="3241">
                  <c:v>1213.0462245430488</c:v>
                </c:pt>
                <c:pt idx="3242">
                  <c:v>1213.0008388753811</c:v>
                </c:pt>
                <c:pt idx="3243">
                  <c:v>1212.9554585323335</c:v>
                </c:pt>
                <c:pt idx="3244">
                  <c:v>1212.9100835129736</c:v>
                </c:pt>
                <c:pt idx="3245">
                  <c:v>1212.8647138163678</c:v>
                </c:pt>
                <c:pt idx="3246">
                  <c:v>1212.8193494415839</c:v>
                </c:pt>
                <c:pt idx="3247">
                  <c:v>1212.7739903876893</c:v>
                </c:pt>
                <c:pt idx="3248">
                  <c:v>1212.7286366537519</c:v>
                </c:pt>
                <c:pt idx="3249">
                  <c:v>1212.6832882388389</c:v>
                </c:pt>
                <c:pt idx="3250">
                  <c:v>1212.6379451420191</c:v>
                </c:pt>
                <c:pt idx="3251">
                  <c:v>1212.5926073623602</c:v>
                </c:pt>
                <c:pt idx="3252">
                  <c:v>1212.5472748989309</c:v>
                </c:pt>
                <c:pt idx="3253">
                  <c:v>1212.5019477507997</c:v>
                </c:pt>
                <c:pt idx="3254">
                  <c:v>1212.4566259170349</c:v>
                </c:pt>
                <c:pt idx="3255">
                  <c:v>1212.4113093967055</c:v>
                </c:pt>
                <c:pt idx="3256">
                  <c:v>1212.3659981888807</c:v>
                </c:pt>
                <c:pt idx="3257">
                  <c:v>1212.3206922926295</c:v>
                </c:pt>
                <c:pt idx="3258">
                  <c:v>1212.2753917070215</c:v>
                </c:pt>
                <c:pt idx="3259">
                  <c:v>1212.230096431126</c:v>
                </c:pt>
                <c:pt idx="3260">
                  <c:v>1212.1848064640126</c:v>
                </c:pt>
                <c:pt idx="3261">
                  <c:v>1212.1395218047512</c:v>
                </c:pt>
                <c:pt idx="3262">
                  <c:v>1212.0942424524119</c:v>
                </c:pt>
                <c:pt idx="3263">
                  <c:v>1212.0489684060649</c:v>
                </c:pt>
                <c:pt idx="3264">
                  <c:v>1212.0036996647807</c:v>
                </c:pt>
                <c:pt idx="3265">
                  <c:v>1211.9584362276294</c:v>
                </c:pt>
                <c:pt idx="3266">
                  <c:v>1211.9131780936821</c:v>
                </c:pt>
                <c:pt idx="3267">
                  <c:v>1211.8679252620093</c:v>
                </c:pt>
                <c:pt idx="3268">
                  <c:v>1211.8226777316822</c:v>
                </c:pt>
                <c:pt idx="3269">
                  <c:v>1211.7774355017723</c:v>
                </c:pt>
                <c:pt idx="3270">
                  <c:v>1211.7321985713502</c:v>
                </c:pt>
                <c:pt idx="3271">
                  <c:v>1211.686966939488</c:v>
                </c:pt>
                <c:pt idx="3272">
                  <c:v>1211.6417406052572</c:v>
                </c:pt>
                <c:pt idx="3273">
                  <c:v>1211.5965195677297</c:v>
                </c:pt>
                <c:pt idx="3274">
                  <c:v>1211.5513038259774</c:v>
                </c:pt>
                <c:pt idx="3275">
                  <c:v>1211.5060933790724</c:v>
                </c:pt>
                <c:pt idx="3276">
                  <c:v>1211.4608882260873</c:v>
                </c:pt>
                <c:pt idx="3277">
                  <c:v>1211.4156883660944</c:v>
                </c:pt>
                <c:pt idx="3278">
                  <c:v>1211.3704937981665</c:v>
                </c:pt>
                <c:pt idx="3279">
                  <c:v>1211.3253045213764</c:v>
                </c:pt>
                <c:pt idx="3280">
                  <c:v>1211.2801205347973</c:v>
                </c:pt>
                <c:pt idx="3281">
                  <c:v>1211.234941837502</c:v>
                </c:pt>
                <c:pt idx="3282">
                  <c:v>1211.1897684285641</c:v>
                </c:pt>
                <c:pt idx="3283">
                  <c:v>1211.1446003070571</c:v>
                </c:pt>
                <c:pt idx="3284">
                  <c:v>1211.0994374720547</c:v>
                </c:pt>
                <c:pt idx="3285">
                  <c:v>1211.0542799226307</c:v>
                </c:pt>
                <c:pt idx="3286">
                  <c:v>1211.0091276578592</c:v>
                </c:pt>
                <c:pt idx="3287">
                  <c:v>1210.9639806768141</c:v>
                </c:pt>
                <c:pt idx="3288">
                  <c:v>1210.91883897857</c:v>
                </c:pt>
                <c:pt idx="3289">
                  <c:v>1210.8737025622013</c:v>
                </c:pt>
                <c:pt idx="3290">
                  <c:v>1210.8285714267827</c:v>
                </c:pt>
                <c:pt idx="3291">
                  <c:v>1210.7834455713892</c:v>
                </c:pt>
                <c:pt idx="3292">
                  <c:v>1210.7383249950954</c:v>
                </c:pt>
                <c:pt idx="3293">
                  <c:v>1210.693209696977</c:v>
                </c:pt>
                <c:pt idx="3294">
                  <c:v>1210.648099676109</c:v>
                </c:pt>
                <c:pt idx="3295">
                  <c:v>1210.6029949315671</c:v>
                </c:pt>
                <c:pt idx="3296">
                  <c:v>1210.5578954624266</c:v>
                </c:pt>
                <c:pt idx="3297">
                  <c:v>1210.512801267764</c:v>
                </c:pt>
                <c:pt idx="3298">
                  <c:v>1210.4677123466547</c:v>
                </c:pt>
                <c:pt idx="3299">
                  <c:v>1210.422628698175</c:v>
                </c:pt>
                <c:pt idx="3300">
                  <c:v>1210.3775503214015</c:v>
                </c:pt>
                <c:pt idx="3301">
                  <c:v>1210.3324772154106</c:v>
                </c:pt>
                <c:pt idx="3302">
                  <c:v>1210.2874093792786</c:v>
                </c:pt>
                <c:pt idx="3303">
                  <c:v>1210.242346812083</c:v>
                </c:pt>
                <c:pt idx="3304">
                  <c:v>1210.1972895129002</c:v>
                </c:pt>
                <c:pt idx="3305">
                  <c:v>1210.1522374808078</c:v>
                </c:pt>
                <c:pt idx="3306">
                  <c:v>1210.107190714883</c:v>
                </c:pt>
                <c:pt idx="3307">
                  <c:v>1210.0621492142034</c:v>
                </c:pt>
                <c:pt idx="3308">
                  <c:v>1210.0171129778464</c:v>
                </c:pt>
                <c:pt idx="3309">
                  <c:v>1209.9720820048901</c:v>
                </c:pt>
                <c:pt idx="3310">
                  <c:v>1209.9270562944123</c:v>
                </c:pt>
                <c:pt idx="3311">
                  <c:v>1209.8820358454916</c:v>
                </c:pt>
                <c:pt idx="3312">
                  <c:v>1209.837020657206</c:v>
                </c:pt>
                <c:pt idx="3313">
                  <c:v>1209.7920107286341</c:v>
                </c:pt>
                <c:pt idx="3314">
                  <c:v>1209.7470060588544</c:v>
                </c:pt>
                <c:pt idx="3315">
                  <c:v>1209.7020066469456</c:v>
                </c:pt>
                <c:pt idx="3316">
                  <c:v>1209.6570124919874</c:v>
                </c:pt>
                <c:pt idx="3317">
                  <c:v>1209.6120235930584</c:v>
                </c:pt>
                <c:pt idx="3318">
                  <c:v>1209.5670399492381</c:v>
                </c:pt>
                <c:pt idx="3319">
                  <c:v>1209.5220615596058</c:v>
                </c:pt>
                <c:pt idx="3320">
                  <c:v>1209.4770884232416</c:v>
                </c:pt>
                <c:pt idx="3321">
                  <c:v>1209.4321205392253</c:v>
                </c:pt>
                <c:pt idx="3322">
                  <c:v>1209.3871579066363</c:v>
                </c:pt>
                <c:pt idx="3323">
                  <c:v>1209.3422005245554</c:v>
                </c:pt>
                <c:pt idx="3324">
                  <c:v>1209.2972483920628</c:v>
                </c:pt>
                <c:pt idx="3325">
                  <c:v>1209.2523015082388</c:v>
                </c:pt>
                <c:pt idx="3326">
                  <c:v>1209.2073598721643</c:v>
                </c:pt>
                <c:pt idx="3327">
                  <c:v>1209.1624234829198</c:v>
                </c:pt>
                <c:pt idx="3328">
                  <c:v>1209.1174923395868</c:v>
                </c:pt>
                <c:pt idx="3329">
                  <c:v>1209.0725664412464</c:v>
                </c:pt>
                <c:pt idx="3330">
                  <c:v>1209.0276457869795</c:v>
                </c:pt>
                <c:pt idx="3331">
                  <c:v>1208.982730375868</c:v>
                </c:pt>
                <c:pt idx="3332">
                  <c:v>1208.9378202069936</c:v>
                </c:pt>
                <c:pt idx="3333">
                  <c:v>1208.8929152794378</c:v>
                </c:pt>
                <c:pt idx="3334">
                  <c:v>1208.848015592283</c:v>
                </c:pt>
                <c:pt idx="3335">
                  <c:v>1208.8031211446109</c:v>
                </c:pt>
                <c:pt idx="3336">
                  <c:v>1208.7582319355045</c:v>
                </c:pt>
                <c:pt idx="3337">
                  <c:v>1208.7133479640456</c:v>
                </c:pt>
                <c:pt idx="3338">
                  <c:v>1208.6684692293172</c:v>
                </c:pt>
                <c:pt idx="3339">
                  <c:v>1208.6235957304023</c:v>
                </c:pt>
                <c:pt idx="3340">
                  <c:v>1208.5787274663835</c:v>
                </c:pt>
                <c:pt idx="3341">
                  <c:v>1208.5338644363442</c:v>
                </c:pt>
                <c:pt idx="3342">
                  <c:v>1208.489006639368</c:v>
                </c:pt>
                <c:pt idx="3343">
                  <c:v>1208.4441540745379</c:v>
                </c:pt>
                <c:pt idx="3344">
                  <c:v>1208.3993067409378</c:v>
                </c:pt>
                <c:pt idx="3345">
                  <c:v>1208.3544646376515</c:v>
                </c:pt>
                <c:pt idx="3346">
                  <c:v>1208.3096277637633</c:v>
                </c:pt>
                <c:pt idx="3347">
                  <c:v>1208.2647961183573</c:v>
                </c:pt>
                <c:pt idx="3348">
                  <c:v>1208.2199697005174</c:v>
                </c:pt>
                <c:pt idx="3349">
                  <c:v>1208.1751485093284</c:v>
                </c:pt>
                <c:pt idx="3350">
                  <c:v>1208.1303325438751</c:v>
                </c:pt>
                <c:pt idx="3351">
                  <c:v>1208.0855218032423</c:v>
                </c:pt>
                <c:pt idx="3352">
                  <c:v>1208.0407162865147</c:v>
                </c:pt>
                <c:pt idx="3353">
                  <c:v>1207.9959159927776</c:v>
                </c:pt>
                <c:pt idx="3354">
                  <c:v>1207.9511209211166</c:v>
                </c:pt>
                <c:pt idx="3355">
                  <c:v>1207.9063310706169</c:v>
                </c:pt>
                <c:pt idx="3356">
                  <c:v>1207.8615464403645</c:v>
                </c:pt>
                <c:pt idx="3357">
                  <c:v>1207.8167670294447</c:v>
                </c:pt>
                <c:pt idx="3358">
                  <c:v>1207.771992836944</c:v>
                </c:pt>
                <c:pt idx="3359">
                  <c:v>1207.7272238619485</c:v>
                </c:pt>
                <c:pt idx="3360">
                  <c:v>1207.6824601035441</c:v>
                </c:pt>
                <c:pt idx="3361">
                  <c:v>1207.637701560818</c:v>
                </c:pt>
                <c:pt idx="3362">
                  <c:v>1207.5929482328563</c:v>
                </c:pt>
                <c:pt idx="3363">
                  <c:v>1207.5482001187461</c:v>
                </c:pt>
                <c:pt idx="3364">
                  <c:v>1207.5034572175744</c:v>
                </c:pt>
                <c:pt idx="3365">
                  <c:v>1207.4587195284282</c:v>
                </c:pt>
                <c:pt idx="3366">
                  <c:v>1207.413987050395</c:v>
                </c:pt>
                <c:pt idx="3367">
                  <c:v>1207.3692597825623</c:v>
                </c:pt>
                <c:pt idx="3368">
                  <c:v>1207.3245377240175</c:v>
                </c:pt>
                <c:pt idx="3369">
                  <c:v>1207.2798208738491</c:v>
                </c:pt>
                <c:pt idx="3370">
                  <c:v>1207.2351092311444</c:v>
                </c:pt>
                <c:pt idx="3371">
                  <c:v>1207.1904027949918</c:v>
                </c:pt>
                <c:pt idx="3372">
                  <c:v>1207.1457015644799</c:v>
                </c:pt>
                <c:pt idx="3373">
                  <c:v>1207.1010055386969</c:v>
                </c:pt>
                <c:pt idx="3374">
                  <c:v>1207.0563147167315</c:v>
                </c:pt>
                <c:pt idx="3375">
                  <c:v>1207.0116290976728</c:v>
                </c:pt>
                <c:pt idx="3376">
                  <c:v>1206.9669486806092</c:v>
                </c:pt>
                <c:pt idx="3377">
                  <c:v>1206.9222734646305</c:v>
                </c:pt>
                <c:pt idx="3378">
                  <c:v>1206.877603448826</c:v>
                </c:pt>
                <c:pt idx="3379">
                  <c:v>1206.8329386322848</c:v>
                </c:pt>
                <c:pt idx="3380">
                  <c:v>1206.7882790140966</c:v>
                </c:pt>
                <c:pt idx="3381">
                  <c:v>1206.7436245933516</c:v>
                </c:pt>
                <c:pt idx="3382">
                  <c:v>1206.6989753691394</c:v>
                </c:pt>
                <c:pt idx="3383">
                  <c:v>1206.6543313405505</c:v>
                </c:pt>
                <c:pt idx="3384">
                  <c:v>1206.6096925066752</c:v>
                </c:pt>
                <c:pt idx="3385">
                  <c:v>1206.5650588666037</c:v>
                </c:pt>
                <c:pt idx="3386">
                  <c:v>1206.5204304194272</c:v>
                </c:pt>
                <c:pt idx="3387">
                  <c:v>1206.4758071642359</c:v>
                </c:pt>
                <c:pt idx="3388">
                  <c:v>1206.4311891001214</c:v>
                </c:pt>
                <c:pt idx="3389">
                  <c:v>1206.3865762261744</c:v>
                </c:pt>
                <c:pt idx="3390">
                  <c:v>1206.3419685414865</c:v>
                </c:pt>
                <c:pt idx="3391">
                  <c:v>1206.2973660451491</c:v>
                </c:pt>
                <c:pt idx="3392">
                  <c:v>1206.2527687362538</c:v>
                </c:pt>
                <c:pt idx="3393">
                  <c:v>1206.2081766138924</c:v>
                </c:pt>
                <c:pt idx="3394">
                  <c:v>1206.1635896771575</c:v>
                </c:pt>
                <c:pt idx="3395">
                  <c:v>1206.1190079251405</c:v>
                </c:pt>
                <c:pt idx="3396">
                  <c:v>1206.0744313569339</c:v>
                </c:pt>
                <c:pt idx="3397">
                  <c:v>1206.0298599716305</c:v>
                </c:pt>
                <c:pt idx="3398">
                  <c:v>1205.9852937683227</c:v>
                </c:pt>
                <c:pt idx="3399">
                  <c:v>1205.9407327461033</c:v>
                </c:pt>
                <c:pt idx="3400">
                  <c:v>1205.8961769040657</c:v>
                </c:pt>
                <c:pt idx="3401">
                  <c:v>1205.8516262413027</c:v>
                </c:pt>
                <c:pt idx="3402">
                  <c:v>1205.8070807569077</c:v>
                </c:pt>
                <c:pt idx="3403">
                  <c:v>1205.762540449974</c:v>
                </c:pt>
                <c:pt idx="3404">
                  <c:v>1205.7180053195959</c:v>
                </c:pt>
                <c:pt idx="3405">
                  <c:v>1205.6734753648666</c:v>
                </c:pt>
                <c:pt idx="3406">
                  <c:v>1205.6289505848806</c:v>
                </c:pt>
                <c:pt idx="3407">
                  <c:v>1205.5844309787315</c:v>
                </c:pt>
                <c:pt idx="3408">
                  <c:v>1205.539916545514</c:v>
                </c:pt>
                <c:pt idx="3409">
                  <c:v>1205.4954072843225</c:v>
                </c:pt>
                <c:pt idx="3410">
                  <c:v>1205.4509031942516</c:v>
                </c:pt>
                <c:pt idx="3411">
                  <c:v>1205.4064042743964</c:v>
                </c:pt>
                <c:pt idx="3412">
                  <c:v>1205.3619105238517</c:v>
                </c:pt>
                <c:pt idx="3413">
                  <c:v>1205.3174219417126</c:v>
                </c:pt>
                <c:pt idx="3414">
                  <c:v>1205.2729385270745</c:v>
                </c:pt>
                <c:pt idx="3415">
                  <c:v>1205.2284602790328</c:v>
                </c:pt>
                <c:pt idx="3416">
                  <c:v>1205.1839871966833</c:v>
                </c:pt>
                <c:pt idx="3417">
                  <c:v>1205.1395192791222</c:v>
                </c:pt>
                <c:pt idx="3418">
                  <c:v>1205.0950565254445</c:v>
                </c:pt>
                <c:pt idx="3419">
                  <c:v>1205.0505989347473</c:v>
                </c:pt>
                <c:pt idx="3420">
                  <c:v>1205.0061465061265</c:v>
                </c:pt>
                <c:pt idx="3421">
                  <c:v>1204.9616992386786</c:v>
                </c:pt>
                <c:pt idx="3422">
                  <c:v>1204.9172571315007</c:v>
                </c:pt>
                <c:pt idx="3423">
                  <c:v>1204.8728201836891</c:v>
                </c:pt>
                <c:pt idx="3424">
                  <c:v>1204.8283883943409</c:v>
                </c:pt>
                <c:pt idx="3425">
                  <c:v>1204.7839617625534</c:v>
                </c:pt>
                <c:pt idx="3426">
                  <c:v>1204.739540287424</c:v>
                </c:pt>
                <c:pt idx="3427">
                  <c:v>1204.69512396805</c:v>
                </c:pt>
                <c:pt idx="3428">
                  <c:v>1204.6507128035289</c:v>
                </c:pt>
                <c:pt idx="3429">
                  <c:v>1204.606306792959</c:v>
                </c:pt>
                <c:pt idx="3430">
                  <c:v>1204.5619059354378</c:v>
                </c:pt>
                <c:pt idx="3431">
                  <c:v>1204.5175102300639</c:v>
                </c:pt>
                <c:pt idx="3432">
                  <c:v>1204.4731196759355</c:v>
                </c:pt>
                <c:pt idx="3433">
                  <c:v>1204.4287342721511</c:v>
                </c:pt>
                <c:pt idx="3434">
                  <c:v>1204.3843540178091</c:v>
                </c:pt>
                <c:pt idx="3435">
                  <c:v>1204.3399789120085</c:v>
                </c:pt>
                <c:pt idx="3436">
                  <c:v>1204.2956089538484</c:v>
                </c:pt>
                <c:pt idx="3437">
                  <c:v>1204.2512441424278</c:v>
                </c:pt>
                <c:pt idx="3438">
                  <c:v>1204.2068844768462</c:v>
                </c:pt>
                <c:pt idx="3439">
                  <c:v>1204.1625299562029</c:v>
                </c:pt>
                <c:pt idx="3440">
                  <c:v>1204.1181805795979</c:v>
                </c:pt>
                <c:pt idx="3441">
                  <c:v>1204.0738363461305</c:v>
                </c:pt>
                <c:pt idx="3442">
                  <c:v>1204.0294972549011</c:v>
                </c:pt>
                <c:pt idx="3443">
                  <c:v>1203.9851633050098</c:v>
                </c:pt>
                <c:pt idx="3444">
                  <c:v>1203.9408344955568</c:v>
                </c:pt>
                <c:pt idx="3445">
                  <c:v>1203.8965108256427</c:v>
                </c:pt>
                <c:pt idx="3446">
                  <c:v>1203.8521922943678</c:v>
                </c:pt>
                <c:pt idx="3447">
                  <c:v>1203.8078789008334</c:v>
                </c:pt>
                <c:pt idx="3448">
                  <c:v>1203.7635706441404</c:v>
                </c:pt>
                <c:pt idx="3449">
                  <c:v>1203.7192675233896</c:v>
                </c:pt>
                <c:pt idx="3450">
                  <c:v>1203.674969537683</c:v>
                </c:pt>
                <c:pt idx="3451">
                  <c:v>1203.6306766861214</c:v>
                </c:pt>
                <c:pt idx="3452">
                  <c:v>1203.5863889678067</c:v>
                </c:pt>
                <c:pt idx="3453">
                  <c:v>1203.5421063818408</c:v>
                </c:pt>
                <c:pt idx="3454">
                  <c:v>1203.4978289273258</c:v>
                </c:pt>
                <c:pt idx="3455">
                  <c:v>1203.4535566033637</c:v>
                </c:pt>
                <c:pt idx="3456">
                  <c:v>1203.4092894090568</c:v>
                </c:pt>
                <c:pt idx="3457">
                  <c:v>1203.3650273435076</c:v>
                </c:pt>
                <c:pt idx="3458">
                  <c:v>1203.3207704058186</c:v>
                </c:pt>
                <c:pt idx="3459">
                  <c:v>1203.276518595093</c:v>
                </c:pt>
                <c:pt idx="3460">
                  <c:v>1203.2322719104334</c:v>
                </c:pt>
                <c:pt idx="3461">
                  <c:v>1203.1880303509433</c:v>
                </c:pt>
                <c:pt idx="3462">
                  <c:v>1203.1437939157258</c:v>
                </c:pt>
                <c:pt idx="3463">
                  <c:v>1203.0995626038844</c:v>
                </c:pt>
                <c:pt idx="3464">
                  <c:v>1203.0553364145228</c:v>
                </c:pt>
                <c:pt idx="3465">
                  <c:v>1203.0111153467446</c:v>
                </c:pt>
                <c:pt idx="3466">
                  <c:v>1202.9668993996543</c:v>
                </c:pt>
                <c:pt idx="3467">
                  <c:v>1202.9226885723556</c:v>
                </c:pt>
                <c:pt idx="3468">
                  <c:v>1202.878482863953</c:v>
                </c:pt>
                <c:pt idx="3469">
                  <c:v>1202.8342822735508</c:v>
                </c:pt>
                <c:pt idx="3470">
                  <c:v>1202.7900868002537</c:v>
                </c:pt>
                <c:pt idx="3471">
                  <c:v>1202.7458964431669</c:v>
                </c:pt>
                <c:pt idx="3472">
                  <c:v>1202.701711201395</c:v>
                </c:pt>
                <c:pt idx="3473">
                  <c:v>1202.6575310740432</c:v>
                </c:pt>
                <c:pt idx="3474">
                  <c:v>1202.6133560602168</c:v>
                </c:pt>
                <c:pt idx="3475">
                  <c:v>1202.5691861590212</c:v>
                </c:pt>
                <c:pt idx="3476">
                  <c:v>1202.5250213695622</c:v>
                </c:pt>
                <c:pt idx="3477">
                  <c:v>1202.4808616909456</c:v>
                </c:pt>
                <c:pt idx="3478">
                  <c:v>1202.4367071222775</c:v>
                </c:pt>
                <c:pt idx="3479">
                  <c:v>1202.3925576626639</c:v>
                </c:pt>
                <c:pt idx="3480">
                  <c:v>1202.3484133112111</c:v>
                </c:pt>
                <c:pt idx="3481">
                  <c:v>1202.3042740670255</c:v>
                </c:pt>
                <c:pt idx="3482">
                  <c:v>1202.2601399292139</c:v>
                </c:pt>
                <c:pt idx="3483">
                  <c:v>1202.2160108968831</c:v>
                </c:pt>
                <c:pt idx="3484">
                  <c:v>1202.1718869691399</c:v>
                </c:pt>
                <c:pt idx="3485">
                  <c:v>1202.1277681450915</c:v>
                </c:pt>
                <c:pt idx="3486">
                  <c:v>1202.0836544238457</c:v>
                </c:pt>
                <c:pt idx="3487">
                  <c:v>1202.0395458045095</c:v>
                </c:pt>
                <c:pt idx="3488">
                  <c:v>1201.9954422861904</c:v>
                </c:pt>
                <c:pt idx="3489">
                  <c:v>1201.9513438679965</c:v>
                </c:pt>
                <c:pt idx="3490">
                  <c:v>1201.9072505490356</c:v>
                </c:pt>
                <c:pt idx="3491">
                  <c:v>1201.8631623284161</c:v>
                </c:pt>
                <c:pt idx="3492">
                  <c:v>1201.819079205246</c:v>
                </c:pt>
                <c:pt idx="3493">
                  <c:v>1201.7750011786338</c:v>
                </c:pt>
                <c:pt idx="3494">
                  <c:v>1201.7309282476883</c:v>
                </c:pt>
                <c:pt idx="3495">
                  <c:v>1201.6868604115182</c:v>
                </c:pt>
                <c:pt idx="3496">
                  <c:v>1201.6427976692326</c:v>
                </c:pt>
                <c:pt idx="3497">
                  <c:v>1201.5987400199406</c:v>
                </c:pt>
                <c:pt idx="3498">
                  <c:v>1201.5546874627514</c:v>
                </c:pt>
                <c:pt idx="3499">
                  <c:v>1201.5106399967744</c:v>
                </c:pt>
                <c:pt idx="3500">
                  <c:v>1201.4665976211197</c:v>
                </c:pt>
                <c:pt idx="3501">
                  <c:v>1201.4225603348964</c:v>
                </c:pt>
                <c:pt idx="3502">
                  <c:v>1201.3785281372152</c:v>
                </c:pt>
                <c:pt idx="3503">
                  <c:v>1201.3345010271858</c:v>
                </c:pt>
                <c:pt idx="3504">
                  <c:v>1201.2904790039183</c:v>
                </c:pt>
                <c:pt idx="3505">
                  <c:v>1201.2464620665237</c:v>
                </c:pt>
                <c:pt idx="3506">
                  <c:v>1201.2024502141123</c:v>
                </c:pt>
                <c:pt idx="3507">
                  <c:v>1201.158443445795</c:v>
                </c:pt>
                <c:pt idx="3508">
                  <c:v>1201.1144417606827</c:v>
                </c:pt>
                <c:pt idx="3509">
                  <c:v>1201.0704451578865</c:v>
                </c:pt>
                <c:pt idx="3510">
                  <c:v>1201.0264536365178</c:v>
                </c:pt>
                <c:pt idx="3511">
                  <c:v>1200.9824671956881</c:v>
                </c:pt>
                <c:pt idx="3512">
                  <c:v>1200.938485834509</c:v>
                </c:pt>
                <c:pt idx="3513">
                  <c:v>1200.8945095520921</c:v>
                </c:pt>
                <c:pt idx="3514">
                  <c:v>1200.8505383475494</c:v>
                </c:pt>
                <c:pt idx="3515">
                  <c:v>1200.8065722199935</c:v>
                </c:pt>
                <c:pt idx="3516">
                  <c:v>1200.7626111685361</c:v>
                </c:pt>
                <c:pt idx="3517">
                  <c:v>1200.71865519229</c:v>
                </c:pt>
                <c:pt idx="3518">
                  <c:v>1200.6747042903673</c:v>
                </c:pt>
                <c:pt idx="3519">
                  <c:v>1200.6307584618817</c:v>
                </c:pt>
                <c:pt idx="3520">
                  <c:v>1200.5868177059454</c:v>
                </c:pt>
                <c:pt idx="3521">
                  <c:v>1200.5428820216716</c:v>
                </c:pt>
                <c:pt idx="3522">
                  <c:v>1200.498951408174</c:v>
                </c:pt>
                <c:pt idx="3523">
                  <c:v>1200.4550258645659</c:v>
                </c:pt>
                <c:pt idx="3524">
                  <c:v>1200.4111053899605</c:v>
                </c:pt>
                <c:pt idx="3525">
                  <c:v>1200.3671899834721</c:v>
                </c:pt>
                <c:pt idx="3526">
                  <c:v>1200.3232796442146</c:v>
                </c:pt>
                <c:pt idx="3527">
                  <c:v>1200.2793743713019</c:v>
                </c:pt>
                <c:pt idx="3528">
                  <c:v>1200.2354741638485</c:v>
                </c:pt>
                <c:pt idx="3529">
                  <c:v>1200.1915790209687</c:v>
                </c:pt>
                <c:pt idx="3530">
                  <c:v>1200.147688941777</c:v>
                </c:pt>
                <c:pt idx="3531">
                  <c:v>1200.1038039253885</c:v>
                </c:pt>
                <c:pt idx="3532">
                  <c:v>1200.0599239709179</c:v>
                </c:pt>
                <c:pt idx="3533">
                  <c:v>1200.0160490774804</c:v>
                </c:pt>
                <c:pt idx="3534">
                  <c:v>1199.9721792441912</c:v>
                </c:pt>
                <c:pt idx="3535">
                  <c:v>1199.9283144701658</c:v>
                </c:pt>
                <c:pt idx="3536">
                  <c:v>1199.88445475452</c:v>
                </c:pt>
                <c:pt idx="3537">
                  <c:v>1199.8406000963694</c:v>
                </c:pt>
                <c:pt idx="3538">
                  <c:v>1199.7967504948299</c:v>
                </c:pt>
                <c:pt idx="3539">
                  <c:v>1199.7529059490178</c:v>
                </c:pt>
                <c:pt idx="3540">
                  <c:v>1199.7090664580489</c:v>
                </c:pt>
                <c:pt idx="3541">
                  <c:v>1199.6652320210403</c:v>
                </c:pt>
                <c:pt idx="3542">
                  <c:v>1199.6214026371083</c:v>
                </c:pt>
                <c:pt idx="3543">
                  <c:v>1199.5775783053696</c:v>
                </c:pt>
                <c:pt idx="3544">
                  <c:v>1199.5337590249412</c:v>
                </c:pt>
                <c:pt idx="3545">
                  <c:v>1199.4899447949401</c:v>
                </c:pt>
                <c:pt idx="3546">
                  <c:v>1199.4461356144836</c:v>
                </c:pt>
                <c:pt idx="3547">
                  <c:v>1199.4023314826893</c:v>
                </c:pt>
                <c:pt idx="3548">
                  <c:v>1199.3585323986749</c:v>
                </c:pt>
                <c:pt idx="3549">
                  <c:v>1199.3147383615581</c:v>
                </c:pt>
                <c:pt idx="3550">
                  <c:v>1199.2709493704565</c:v>
                </c:pt>
                <c:pt idx="3551">
                  <c:v>1199.2271654244882</c:v>
                </c:pt>
                <c:pt idx="3552">
                  <c:v>1199.183386522772</c:v>
                </c:pt>
                <c:pt idx="3553">
                  <c:v>1199.1396126644261</c:v>
                </c:pt>
                <c:pt idx="3554">
                  <c:v>1199.0958438485686</c:v>
                </c:pt>
                <c:pt idx="3555">
                  <c:v>1199.0520800743188</c:v>
                </c:pt>
                <c:pt idx="3556">
                  <c:v>1199.0083213407956</c:v>
                </c:pt>
                <c:pt idx="3557">
                  <c:v>1198.964567647118</c:v>
                </c:pt>
                <c:pt idx="3558">
                  <c:v>1198.9208189924052</c:v>
                </c:pt>
                <c:pt idx="3559">
                  <c:v>1198.8770753757767</c:v>
                </c:pt>
                <c:pt idx="3560">
                  <c:v>1198.8333367963521</c:v>
                </c:pt>
                <c:pt idx="3561">
                  <c:v>1198.7896032532512</c:v>
                </c:pt>
                <c:pt idx="3562">
                  <c:v>1198.7458747455939</c:v>
                </c:pt>
                <c:pt idx="3563">
                  <c:v>1198.7021512725003</c:v>
                </c:pt>
                <c:pt idx="3564">
                  <c:v>1198.6584328330903</c:v>
                </c:pt>
                <c:pt idx="3565">
                  <c:v>1198.6147194264845</c:v>
                </c:pt>
                <c:pt idx="3566">
                  <c:v>1198.5710110518039</c:v>
                </c:pt>
                <c:pt idx="3567">
                  <c:v>1198.5273077081688</c:v>
                </c:pt>
                <c:pt idx="3568">
                  <c:v>1198.4836093947006</c:v>
                </c:pt>
                <c:pt idx="3569">
                  <c:v>1198.4399161105198</c:v>
                </c:pt>
                <c:pt idx="3570">
                  <c:v>1198.3962278547481</c:v>
                </c:pt>
                <c:pt idx="3571">
                  <c:v>1198.3525446265066</c:v>
                </c:pt>
                <c:pt idx="3572">
                  <c:v>1198.3088664249169</c:v>
                </c:pt>
                <c:pt idx="3573">
                  <c:v>1198.2651932491008</c:v>
                </c:pt>
                <c:pt idx="3574">
                  <c:v>1198.2215250981803</c:v>
                </c:pt>
                <c:pt idx="3575">
                  <c:v>1198.1778619712775</c:v>
                </c:pt>
                <c:pt idx="3576">
                  <c:v>1198.1342038675145</c:v>
                </c:pt>
                <c:pt idx="3577">
                  <c:v>1198.0905507860139</c:v>
                </c:pt>
                <c:pt idx="3578">
                  <c:v>1198.0469027258982</c:v>
                </c:pt>
                <c:pt idx="3579">
                  <c:v>1198.0032596862898</c:v>
                </c:pt>
                <c:pt idx="3580">
                  <c:v>1197.9596216663119</c:v>
                </c:pt>
                <c:pt idx="3581">
                  <c:v>1197.915988665088</c:v>
                </c:pt>
                <c:pt idx="3582">
                  <c:v>1197.8723606817402</c:v>
                </c:pt>
                <c:pt idx="3583">
                  <c:v>1197.8287377153931</c:v>
                </c:pt>
                <c:pt idx="3584">
                  <c:v>1197.7851197651696</c:v>
                </c:pt>
                <c:pt idx="3585">
                  <c:v>1197.7415068301939</c:v>
                </c:pt>
                <c:pt idx="3586">
                  <c:v>1197.6978989095894</c:v>
                </c:pt>
                <c:pt idx="3587">
                  <c:v>1197.6542960024801</c:v>
                </c:pt>
                <c:pt idx="3588">
                  <c:v>1197.6106981079906</c:v>
                </c:pt>
                <c:pt idx="3589">
                  <c:v>1197.5671052252453</c:v>
                </c:pt>
                <c:pt idx="3590">
                  <c:v>1197.5235173533686</c:v>
                </c:pt>
                <c:pt idx="3591">
                  <c:v>1197.4799344914852</c:v>
                </c:pt>
                <c:pt idx="3592">
                  <c:v>1197.4363566387201</c:v>
                </c:pt>
                <c:pt idx="3593">
                  <c:v>1197.3927837941983</c:v>
                </c:pt>
                <c:pt idx="3594">
                  <c:v>1197.3492159570449</c:v>
                </c:pt>
                <c:pt idx="3595">
                  <c:v>1197.3056531263856</c:v>
                </c:pt>
                <c:pt idx="3596">
                  <c:v>1197.2620953013457</c:v>
                </c:pt>
                <c:pt idx="3597">
                  <c:v>1197.2185424810509</c:v>
                </c:pt>
                <c:pt idx="3598">
                  <c:v>1197.1749946646271</c:v>
                </c:pt>
                <c:pt idx="3599">
                  <c:v>1197.1314518512006</c:v>
                </c:pt>
                <c:pt idx="3600">
                  <c:v>1197.0879140398972</c:v>
                </c:pt>
                <c:pt idx="3601">
                  <c:v>1197.0443812298438</c:v>
                </c:pt>
                <c:pt idx="3602">
                  <c:v>1197.0008534201663</c:v>
                </c:pt>
                <c:pt idx="3603">
                  <c:v>1196.9573306099919</c:v>
                </c:pt>
                <c:pt idx="3604">
                  <c:v>1196.9138127984475</c:v>
                </c:pt>
                <c:pt idx="3605">
                  <c:v>1196.8702999846598</c:v>
                </c:pt>
                <c:pt idx="3606">
                  <c:v>1196.8267921677564</c:v>
                </c:pt>
                <c:pt idx="3607">
                  <c:v>1196.7832893468642</c:v>
                </c:pt>
                <c:pt idx="3608">
                  <c:v>1196.7397915211111</c:v>
                </c:pt>
                <c:pt idx="3609">
                  <c:v>1196.6962986896247</c:v>
                </c:pt>
                <c:pt idx="3610">
                  <c:v>1196.6528108515324</c:v>
                </c:pt>
                <c:pt idx="3611">
                  <c:v>1196.6093280059633</c:v>
                </c:pt>
                <c:pt idx="3612">
                  <c:v>1196.5658501520447</c:v>
                </c:pt>
                <c:pt idx="3613">
                  <c:v>1196.5223772889055</c:v>
                </c:pt>
                <c:pt idx="3614">
                  <c:v>1196.4789094156738</c:v>
                </c:pt>
                <c:pt idx="3615">
                  <c:v>1196.4354465314784</c:v>
                </c:pt>
                <c:pt idx="3616">
                  <c:v>1196.3919886354483</c:v>
                </c:pt>
                <c:pt idx="3617">
                  <c:v>1196.3485357267123</c:v>
                </c:pt>
                <c:pt idx="3618">
                  <c:v>1196.3050878043998</c:v>
                </c:pt>
                <c:pt idx="3619">
                  <c:v>1196.2616448676401</c:v>
                </c:pt>
                <c:pt idx="3620">
                  <c:v>1196.2182069155631</c:v>
                </c:pt>
                <c:pt idx="3621">
                  <c:v>1196.1747739472976</c:v>
                </c:pt>
                <c:pt idx="3622">
                  <c:v>1196.1313459619739</c:v>
                </c:pt>
                <c:pt idx="3623">
                  <c:v>1196.0879229587224</c:v>
                </c:pt>
                <c:pt idx="3624">
                  <c:v>1196.0445049366729</c:v>
                </c:pt>
                <c:pt idx="3625">
                  <c:v>1196.0010918949556</c:v>
                </c:pt>
                <c:pt idx="3626">
                  <c:v>1195.9576838327014</c:v>
                </c:pt>
                <c:pt idx="3627">
                  <c:v>1195.9142807490405</c:v>
                </c:pt>
                <c:pt idx="3628">
                  <c:v>1195.8708826431041</c:v>
                </c:pt>
                <c:pt idx="3629">
                  <c:v>1195.827489514023</c:v>
                </c:pt>
                <c:pt idx="3630">
                  <c:v>1195.7841013609288</c:v>
                </c:pt>
                <c:pt idx="3631">
                  <c:v>1195.7407181829524</c:v>
                </c:pt>
                <c:pt idx="3632">
                  <c:v>1195.6973399792253</c:v>
                </c:pt>
                <c:pt idx="3633">
                  <c:v>1195.6539667488794</c:v>
                </c:pt>
                <c:pt idx="3634">
                  <c:v>1195.6105984910464</c:v>
                </c:pt>
                <c:pt idx="3635">
                  <c:v>1195.5672352048582</c:v>
                </c:pt>
                <c:pt idx="3636">
                  <c:v>1195.5238768894471</c:v>
                </c:pt>
                <c:pt idx="3637">
                  <c:v>1195.4805235439455</c:v>
                </c:pt>
                <c:pt idx="3638">
                  <c:v>1195.437175167486</c:v>
                </c:pt>
                <c:pt idx="3639">
                  <c:v>1195.3938317592008</c:v>
                </c:pt>
                <c:pt idx="3640">
                  <c:v>1195.3504933182228</c:v>
                </c:pt>
                <c:pt idx="3641">
                  <c:v>1195.3071598436852</c:v>
                </c:pt>
                <c:pt idx="3642">
                  <c:v>1195.2638313347211</c:v>
                </c:pt>
                <c:pt idx="3643">
                  <c:v>1195.2205077904639</c:v>
                </c:pt>
                <c:pt idx="3644">
                  <c:v>1195.1771892100471</c:v>
                </c:pt>
                <c:pt idx="3645">
                  <c:v>1195.133875592604</c:v>
                </c:pt>
                <c:pt idx="3646">
                  <c:v>1195.0905669372689</c:v>
                </c:pt>
                <c:pt idx="3647">
                  <c:v>1195.0472632431756</c:v>
                </c:pt>
                <c:pt idx="3648">
                  <c:v>1195.003964509458</c:v>
                </c:pt>
                <c:pt idx="3649">
                  <c:v>1194.9606707352507</c:v>
                </c:pt>
                <c:pt idx="3650">
                  <c:v>1194.9173819196881</c:v>
                </c:pt>
                <c:pt idx="3651">
                  <c:v>1194.8740980619045</c:v>
                </c:pt>
                <c:pt idx="3652">
                  <c:v>1194.8308191610352</c:v>
                </c:pt>
                <c:pt idx="3653">
                  <c:v>1194.7875452162148</c:v>
                </c:pt>
                <c:pt idx="3654">
                  <c:v>1194.7442762265787</c:v>
                </c:pt>
                <c:pt idx="3655">
                  <c:v>1194.7010121912622</c:v>
                </c:pt>
                <c:pt idx="3656">
                  <c:v>1194.6577531094003</c:v>
                </c:pt>
                <c:pt idx="3657">
                  <c:v>1194.6144989801294</c:v>
                </c:pt>
                <c:pt idx="3658">
                  <c:v>1194.5712498025846</c:v>
                </c:pt>
                <c:pt idx="3659">
                  <c:v>1194.5280055759022</c:v>
                </c:pt>
                <c:pt idx="3660">
                  <c:v>1194.4847662992179</c:v>
                </c:pt>
                <c:pt idx="3661">
                  <c:v>1194.4415319716686</c:v>
                </c:pt>
                <c:pt idx="3662">
                  <c:v>1194.3983025923906</c:v>
                </c:pt>
                <c:pt idx="3663">
                  <c:v>1194.35507816052</c:v>
                </c:pt>
                <c:pt idx="3664">
                  <c:v>1194.3118586751939</c:v>
                </c:pt>
                <c:pt idx="3665">
                  <c:v>1194.2686441355497</c:v>
                </c:pt>
                <c:pt idx="3666">
                  <c:v>1194.2254345407239</c:v>
                </c:pt>
                <c:pt idx="3667">
                  <c:v>1194.1822298898542</c:v>
                </c:pt>
                <c:pt idx="3668">
                  <c:v>1194.1390301820775</c:v>
                </c:pt>
                <c:pt idx="3669">
                  <c:v>1194.0958354165318</c:v>
                </c:pt>
                <c:pt idx="3670">
                  <c:v>1194.052645592355</c:v>
                </c:pt>
                <c:pt idx="3671">
                  <c:v>1194.0094607086846</c:v>
                </c:pt>
                <c:pt idx="3672">
                  <c:v>1193.9662807646587</c:v>
                </c:pt>
                <c:pt idx="3673">
                  <c:v>1193.9231057594161</c:v>
                </c:pt>
                <c:pt idx="3674">
                  <c:v>1193.8799356920947</c:v>
                </c:pt>
                <c:pt idx="3675">
                  <c:v>1193.8367705618334</c:v>
                </c:pt>
                <c:pt idx="3676">
                  <c:v>1193.7936103677707</c:v>
                </c:pt>
                <c:pt idx="3677">
                  <c:v>1193.7504551090458</c:v>
                </c:pt>
                <c:pt idx="3678">
                  <c:v>1193.7073047847975</c:v>
                </c:pt>
                <c:pt idx="3679">
                  <c:v>1193.6641593941654</c:v>
                </c:pt>
                <c:pt idx="3680">
                  <c:v>1193.6210189362882</c:v>
                </c:pt>
                <c:pt idx="3681">
                  <c:v>1193.5778834103064</c:v>
                </c:pt>
                <c:pt idx="3682">
                  <c:v>1193.5347528153593</c:v>
                </c:pt>
                <c:pt idx="3683">
                  <c:v>1193.4916271505865</c:v>
                </c:pt>
                <c:pt idx="3684">
                  <c:v>1193.4485064151288</c:v>
                </c:pt>
                <c:pt idx="3685">
                  <c:v>1193.4053906081258</c:v>
                </c:pt>
                <c:pt idx="3686">
                  <c:v>1193.362279728718</c:v>
                </c:pt>
                <c:pt idx="3687">
                  <c:v>1193.3191737760465</c:v>
                </c:pt>
                <c:pt idx="3688">
                  <c:v>1193.2760727492514</c:v>
                </c:pt>
                <c:pt idx="3689">
                  <c:v>1193.2329766474736</c:v>
                </c:pt>
                <c:pt idx="3690">
                  <c:v>1193.1898854698545</c:v>
                </c:pt>
                <c:pt idx="3691">
                  <c:v>1193.1467992155353</c:v>
                </c:pt>
                <c:pt idx="3692">
                  <c:v>1193.1037178836573</c:v>
                </c:pt>
                <c:pt idx="3693">
                  <c:v>1193.0606414733618</c:v>
                </c:pt>
                <c:pt idx="3694">
                  <c:v>1193.017569983791</c:v>
                </c:pt>
                <c:pt idx="3695">
                  <c:v>1192.9745034140863</c:v>
                </c:pt>
                <c:pt idx="3696">
                  <c:v>1192.93144176339</c:v>
                </c:pt>
                <c:pt idx="3697">
                  <c:v>1192.8883850308446</c:v>
                </c:pt>
                <c:pt idx="3698">
                  <c:v>1192.8453332155918</c:v>
                </c:pt>
                <c:pt idx="3699">
                  <c:v>1192.8022863167746</c:v>
                </c:pt>
                <c:pt idx="3700">
                  <c:v>1192.7592443335354</c:v>
                </c:pt>
                <c:pt idx="3701">
                  <c:v>1192.7162072650174</c:v>
                </c:pt>
                <c:pt idx="3702">
                  <c:v>1192.6731751103634</c:v>
                </c:pt>
                <c:pt idx="3703">
                  <c:v>1192.6301478687169</c:v>
                </c:pt>
                <c:pt idx="3704">
                  <c:v>1192.587125539221</c:v>
                </c:pt>
                <c:pt idx="3705">
                  <c:v>1192.544108121019</c:v>
                </c:pt>
                <c:pt idx="3706">
                  <c:v>1192.5010956132553</c:v>
                </c:pt>
                <c:pt idx="3707">
                  <c:v>1192.4580880150729</c:v>
                </c:pt>
                <c:pt idx="3708">
                  <c:v>1192.4150853256165</c:v>
                </c:pt>
                <c:pt idx="3709">
                  <c:v>1192.3720875440299</c:v>
                </c:pt>
                <c:pt idx="3710">
                  <c:v>1192.3290946694574</c:v>
                </c:pt>
                <c:pt idx="3711">
                  <c:v>1192.2861067010438</c:v>
                </c:pt>
                <c:pt idx="3712">
                  <c:v>1192.2431236379334</c:v>
                </c:pt>
                <c:pt idx="3713">
                  <c:v>1192.2001454792712</c:v>
                </c:pt>
                <c:pt idx="3714">
                  <c:v>1192.1571722242024</c:v>
                </c:pt>
                <c:pt idx="3715">
                  <c:v>1192.1142038718722</c:v>
                </c:pt>
                <c:pt idx="3716">
                  <c:v>1192.0712404214255</c:v>
                </c:pt>
                <c:pt idx="3717">
                  <c:v>1192.0282818720082</c:v>
                </c:pt>
                <c:pt idx="3718">
                  <c:v>1191.9853282227659</c:v>
                </c:pt>
                <c:pt idx="3719">
                  <c:v>1191.9423794728441</c:v>
                </c:pt>
                <c:pt idx="3720">
                  <c:v>1191.8994356213891</c:v>
                </c:pt>
                <c:pt idx="3721">
                  <c:v>1191.8564966675472</c:v>
                </c:pt>
                <c:pt idx="3722">
                  <c:v>1191.8135626104643</c:v>
                </c:pt>
                <c:pt idx="3723">
                  <c:v>1191.7706334492868</c:v>
                </c:pt>
                <c:pt idx="3724">
                  <c:v>1191.7277091831618</c:v>
                </c:pt>
                <c:pt idx="3725">
                  <c:v>1191.6847898112362</c:v>
                </c:pt>
                <c:pt idx="3726">
                  <c:v>1191.6418753326564</c:v>
                </c:pt>
                <c:pt idx="3727">
                  <c:v>1191.5989657465698</c:v>
                </c:pt>
                <c:pt idx="3728">
                  <c:v>1191.5560610521236</c:v>
                </c:pt>
                <c:pt idx="3729">
                  <c:v>1191.5131612484656</c:v>
                </c:pt>
                <c:pt idx="3730">
                  <c:v>1191.470266334743</c:v>
                </c:pt>
                <c:pt idx="3731">
                  <c:v>1191.4273763101039</c:v>
                </c:pt>
                <c:pt idx="3732">
                  <c:v>1191.384491173696</c:v>
                </c:pt>
                <c:pt idx="3733">
                  <c:v>1191.3416109246677</c:v>
                </c:pt>
                <c:pt idx="3734">
                  <c:v>1191.2987355621672</c:v>
                </c:pt>
                <c:pt idx="3735">
                  <c:v>1191.2558650853427</c:v>
                </c:pt>
                <c:pt idx="3736">
                  <c:v>1191.212999493343</c:v>
                </c:pt>
                <c:pt idx="3737">
                  <c:v>1191.170138785317</c:v>
                </c:pt>
                <c:pt idx="3738">
                  <c:v>1191.1272829604136</c:v>
                </c:pt>
                <c:pt idx="3739">
                  <c:v>1191.0844320177816</c:v>
                </c:pt>
                <c:pt idx="3740">
                  <c:v>1191.0415859565705</c:v>
                </c:pt>
                <c:pt idx="3741">
                  <c:v>1190.9987447759297</c:v>
                </c:pt>
                <c:pt idx="3742">
                  <c:v>1190.955908475009</c:v>
                </c:pt>
                <c:pt idx="3743">
                  <c:v>1190.9130770529578</c:v>
                </c:pt>
                <c:pt idx="3744">
                  <c:v>1190.8702505089263</c:v>
                </c:pt>
                <c:pt idx="3745">
                  <c:v>1190.8274288420646</c:v>
                </c:pt>
                <c:pt idx="3746">
                  <c:v>1190.7846120515223</c:v>
                </c:pt>
                <c:pt idx="3747">
                  <c:v>1190.7418001364506</c:v>
                </c:pt>
                <c:pt idx="3748">
                  <c:v>1190.6989930959999</c:v>
                </c:pt>
                <c:pt idx="3749">
                  <c:v>1190.6561909293207</c:v>
                </c:pt>
                <c:pt idx="3750">
                  <c:v>1190.6133936355641</c:v>
                </c:pt>
                <c:pt idx="3751">
                  <c:v>1190.570601213881</c:v>
                </c:pt>
                <c:pt idx="3752">
                  <c:v>1190.5278136634229</c:v>
                </c:pt>
                <c:pt idx="3753">
                  <c:v>1190.4850309833409</c:v>
                </c:pt>
                <c:pt idx="3754">
                  <c:v>1190.4422531727869</c:v>
                </c:pt>
                <c:pt idx="3755">
                  <c:v>1190.3994802309123</c:v>
                </c:pt>
                <c:pt idx="3756">
                  <c:v>1190.3567121568692</c:v>
                </c:pt>
                <c:pt idx="3757">
                  <c:v>1190.3139489498094</c:v>
                </c:pt>
                <c:pt idx="3758">
                  <c:v>1190.2711906088855</c:v>
                </c:pt>
                <c:pt idx="3759">
                  <c:v>1190.2284371332494</c:v>
                </c:pt>
                <c:pt idx="3760">
                  <c:v>1190.1856885220539</c:v>
                </c:pt>
                <c:pt idx="3761">
                  <c:v>1190.1429447744517</c:v>
                </c:pt>
                <c:pt idx="3762">
                  <c:v>1190.1002058895956</c:v>
                </c:pt>
                <c:pt idx="3763">
                  <c:v>1190.0574718666389</c:v>
                </c:pt>
                <c:pt idx="3764">
                  <c:v>1190.0147427047345</c:v>
                </c:pt>
                <c:pt idx="3765">
                  <c:v>1189.9720184030357</c:v>
                </c:pt>
                <c:pt idx="3766">
                  <c:v>1189.9292989606963</c:v>
                </c:pt>
                <c:pt idx="3767">
                  <c:v>1189.8865843768697</c:v>
                </c:pt>
                <c:pt idx="3768">
                  <c:v>1189.8438746507099</c:v>
                </c:pt>
                <c:pt idx="3769">
                  <c:v>1189.8011697813711</c:v>
                </c:pt>
                <c:pt idx="3770">
                  <c:v>1189.758469768007</c:v>
                </c:pt>
                <c:pt idx="3771">
                  <c:v>1189.7157746097723</c:v>
                </c:pt>
                <c:pt idx="3772">
                  <c:v>1189.6730843058215</c:v>
                </c:pt>
                <c:pt idx="3773">
                  <c:v>1189.6303988553091</c:v>
                </c:pt>
                <c:pt idx="3774">
                  <c:v>1189.58771825739</c:v>
                </c:pt>
                <c:pt idx="3775">
                  <c:v>1189.5450425112192</c:v>
                </c:pt>
                <c:pt idx="3776">
                  <c:v>1189.5023716159519</c:v>
                </c:pt>
                <c:pt idx="3777">
                  <c:v>1189.4597055707434</c:v>
                </c:pt>
                <c:pt idx="3778">
                  <c:v>1189.4170443747491</c:v>
                </c:pt>
                <c:pt idx="3779">
                  <c:v>1189.3743880271245</c:v>
                </c:pt>
                <c:pt idx="3780">
                  <c:v>1189.3317365270259</c:v>
                </c:pt>
                <c:pt idx="3781">
                  <c:v>1189.2890898736089</c:v>
                </c:pt>
                <c:pt idx="3782">
                  <c:v>1189.2464480660296</c:v>
                </c:pt>
                <c:pt idx="3783">
                  <c:v>1189.2038111034447</c:v>
                </c:pt>
                <c:pt idx="3784">
                  <c:v>1189.1611789850101</c:v>
                </c:pt>
                <c:pt idx="3785">
                  <c:v>1189.1185517098829</c:v>
                </c:pt>
                <c:pt idx="3786">
                  <c:v>1189.0759292772195</c:v>
                </c:pt>
                <c:pt idx="3787">
                  <c:v>1189.0333116861773</c:v>
                </c:pt>
                <c:pt idx="3788">
                  <c:v>1188.9906989359129</c:v>
                </c:pt>
                <c:pt idx="3789">
                  <c:v>1188.9480910255838</c:v>
                </c:pt>
                <c:pt idx="3790">
                  <c:v>1188.9054879543478</c:v>
                </c:pt>
                <c:pt idx="3791">
                  <c:v>1188.8628897213621</c:v>
                </c:pt>
                <c:pt idx="3792">
                  <c:v>1188.8202963257847</c:v>
                </c:pt>
                <c:pt idx="3793">
                  <c:v>1188.7777077667731</c:v>
                </c:pt>
                <c:pt idx="3794">
                  <c:v>1188.7351240434859</c:v>
                </c:pt>
                <c:pt idx="3795">
                  <c:v>1188.692545155081</c:v>
                </c:pt>
                <c:pt idx="3796">
                  <c:v>1188.6499711007168</c:v>
                </c:pt>
                <c:pt idx="3797">
                  <c:v>1188.6074018795523</c:v>
                </c:pt>
                <c:pt idx="3798">
                  <c:v>1188.564837490746</c:v>
                </c:pt>
                <c:pt idx="3799">
                  <c:v>1188.5222779334565</c:v>
                </c:pt>
                <c:pt idx="3800">
                  <c:v>1188.4797232068433</c:v>
                </c:pt>
                <c:pt idx="3801">
                  <c:v>1188.4371733100654</c:v>
                </c:pt>
                <c:pt idx="3802">
                  <c:v>1188.3946282422824</c:v>
                </c:pt>
                <c:pt idx="3803">
                  <c:v>1188.3520880026538</c:v>
                </c:pt>
                <c:pt idx="3804">
                  <c:v>1188.3095525903393</c:v>
                </c:pt>
                <c:pt idx="3805">
                  <c:v>1188.2670220044986</c:v>
                </c:pt>
                <c:pt idx="3806">
                  <c:v>1188.2244962442921</c:v>
                </c:pt>
                <c:pt idx="3807">
                  <c:v>1188.1819753088798</c:v>
                </c:pt>
                <c:pt idx="3808">
                  <c:v>1188.139459197422</c:v>
                </c:pt>
                <c:pt idx="3809">
                  <c:v>1188.0969479090795</c:v>
                </c:pt>
                <c:pt idx="3810">
                  <c:v>1188.0544414430128</c:v>
                </c:pt>
                <c:pt idx="3811">
                  <c:v>1188.0119397983829</c:v>
                </c:pt>
                <c:pt idx="3812">
                  <c:v>1187.9694429743506</c:v>
                </c:pt>
                <c:pt idx="3813">
                  <c:v>1187.9269509700775</c:v>
                </c:pt>
                <c:pt idx="3814">
                  <c:v>1187.8844637847244</c:v>
                </c:pt>
                <c:pt idx="3815">
                  <c:v>1187.8419814174533</c:v>
                </c:pt>
                <c:pt idx="3816">
                  <c:v>1187.7995038674258</c:v>
                </c:pt>
                <c:pt idx="3817">
                  <c:v>1187.7570311338036</c:v>
                </c:pt>
                <c:pt idx="3818">
                  <c:v>1187.7145632157487</c:v>
                </c:pt>
                <c:pt idx="3819">
                  <c:v>1187.6721001124233</c:v>
                </c:pt>
                <c:pt idx="3820">
                  <c:v>1187.6296418229899</c:v>
                </c:pt>
                <c:pt idx="3821">
                  <c:v>1187.5871883466107</c:v>
                </c:pt>
                <c:pt idx="3822">
                  <c:v>1187.5447396824484</c:v>
                </c:pt>
                <c:pt idx="3823">
                  <c:v>1187.5022958296659</c:v>
                </c:pt>
                <c:pt idx="3824">
                  <c:v>1187.4598567874261</c:v>
                </c:pt>
                <c:pt idx="3825">
                  <c:v>1187.4174225548925</c:v>
                </c:pt>
                <c:pt idx="3826">
                  <c:v>1187.3749931312279</c:v>
                </c:pt>
                <c:pt idx="3827">
                  <c:v>1187.3325685155962</c:v>
                </c:pt>
                <c:pt idx="3828">
                  <c:v>1187.2901487071608</c:v>
                </c:pt>
                <c:pt idx="3829">
                  <c:v>1187.2477337050855</c:v>
                </c:pt>
                <c:pt idx="3830">
                  <c:v>1187.2053235085341</c:v>
                </c:pt>
                <c:pt idx="3831">
                  <c:v>1187.1629181166711</c:v>
                </c:pt>
                <c:pt idx="3832">
                  <c:v>1187.1205175286607</c:v>
                </c:pt>
                <c:pt idx="3833">
                  <c:v>1187.078121743667</c:v>
                </c:pt>
                <c:pt idx="3834">
                  <c:v>1187.0357307608549</c:v>
                </c:pt>
                <c:pt idx="3835">
                  <c:v>1186.993344579389</c:v>
                </c:pt>
                <c:pt idx="3836">
                  <c:v>1186.9509631984347</c:v>
                </c:pt>
                <c:pt idx="3837">
                  <c:v>1186.9085866171565</c:v>
                </c:pt>
                <c:pt idx="3838">
                  <c:v>1186.8662148347198</c:v>
                </c:pt>
                <c:pt idx="3839">
                  <c:v>1186.8238478502903</c:v>
                </c:pt>
                <c:pt idx="3840">
                  <c:v>1186.7814856630334</c:v>
                </c:pt>
                <c:pt idx="3841">
                  <c:v>1186.7391282721148</c:v>
                </c:pt>
                <c:pt idx="3842">
                  <c:v>1186.6967756767006</c:v>
                </c:pt>
                <c:pt idx="3843">
                  <c:v>1186.6544278759566</c:v>
                </c:pt>
                <c:pt idx="3844">
                  <c:v>1186.6120848690491</c:v>
                </c:pt>
                <c:pt idx="3845">
                  <c:v>1186.5697466551446</c:v>
                </c:pt>
                <c:pt idx="3846">
                  <c:v>1186.5274132334093</c:v>
                </c:pt>
                <c:pt idx="3847">
                  <c:v>1186.4850846030106</c:v>
                </c:pt>
                <c:pt idx="3848">
                  <c:v>1186.4427607631151</c:v>
                </c:pt>
                <c:pt idx="3849">
                  <c:v>1186.4004417128897</c:v>
                </c:pt>
                <c:pt idx="3850">
                  <c:v>1186.3581274515016</c:v>
                </c:pt>
                <c:pt idx="3851">
                  <c:v>1186.315817978118</c:v>
                </c:pt>
                <c:pt idx="3852">
                  <c:v>1186.273513291907</c:v>
                </c:pt>
                <c:pt idx="3853">
                  <c:v>1186.2312133920359</c:v>
                </c:pt>
                <c:pt idx="3854">
                  <c:v>1186.1889182776724</c:v>
                </c:pt>
                <c:pt idx="3855">
                  <c:v>1186.1466279479851</c:v>
                </c:pt>
                <c:pt idx="3856">
                  <c:v>1186.1043424021414</c:v>
                </c:pt>
                <c:pt idx="3857">
                  <c:v>1186.0620616393101</c:v>
                </c:pt>
                <c:pt idx="3858">
                  <c:v>1186.0197856586597</c:v>
                </c:pt>
                <c:pt idx="3859">
                  <c:v>1185.9775144593589</c:v>
                </c:pt>
                <c:pt idx="3860">
                  <c:v>1185.9352480405762</c:v>
                </c:pt>
                <c:pt idx="3861">
                  <c:v>1185.892986401481</c:v>
                </c:pt>
                <c:pt idx="3862">
                  <c:v>1185.8507295412423</c:v>
                </c:pt>
                <c:pt idx="3863">
                  <c:v>1185.8084774590295</c:v>
                </c:pt>
                <c:pt idx="3864">
                  <c:v>1185.7662301540122</c:v>
                </c:pt>
                <c:pt idx="3865">
                  <c:v>1185.7239876253595</c:v>
                </c:pt>
                <c:pt idx="3866">
                  <c:v>1185.6817498722417</c:v>
                </c:pt>
                <c:pt idx="3867">
                  <c:v>1185.6395168938286</c:v>
                </c:pt>
                <c:pt idx="3868">
                  <c:v>1185.5972886892903</c:v>
                </c:pt>
                <c:pt idx="3869">
                  <c:v>1185.5550652577967</c:v>
                </c:pt>
                <c:pt idx="3870">
                  <c:v>1185.512846598519</c:v>
                </c:pt>
                <c:pt idx="3871">
                  <c:v>1185.4706327106276</c:v>
                </c:pt>
                <c:pt idx="3872">
                  <c:v>1185.428423593293</c:v>
                </c:pt>
                <c:pt idx="3873">
                  <c:v>1185.3862192456863</c:v>
                </c:pt>
                <c:pt idx="3874">
                  <c:v>1185.3440196669785</c:v>
                </c:pt>
                <c:pt idx="3875">
                  <c:v>1185.301824856341</c:v>
                </c:pt>
                <c:pt idx="3876">
                  <c:v>1185.259634812945</c:v>
                </c:pt>
                <c:pt idx="3877">
                  <c:v>1185.2174495359625</c:v>
                </c:pt>
                <c:pt idx="3878">
                  <c:v>1185.1752690245646</c:v>
                </c:pt>
                <c:pt idx="3879">
                  <c:v>1185.1330932779238</c:v>
                </c:pt>
                <c:pt idx="3880">
                  <c:v>1185.0909222952118</c:v>
                </c:pt>
                <c:pt idx="3881">
                  <c:v>1185.0487560756012</c:v>
                </c:pt>
                <c:pt idx="3882">
                  <c:v>1185.006594618264</c:v>
                </c:pt>
                <c:pt idx="3883">
                  <c:v>1184.964437922373</c:v>
                </c:pt>
                <c:pt idx="3884">
                  <c:v>1184.9222859871008</c:v>
                </c:pt>
                <c:pt idx="3885">
                  <c:v>1184.8801388116206</c:v>
                </c:pt>
                <c:pt idx="3886">
                  <c:v>1184.8379963951047</c:v>
                </c:pt>
                <c:pt idx="3887">
                  <c:v>1184.795858736727</c:v>
                </c:pt>
                <c:pt idx="3888">
                  <c:v>1184.7537258356606</c:v>
                </c:pt>
                <c:pt idx="3889">
                  <c:v>1184.7115976910789</c:v>
                </c:pt>
                <c:pt idx="3890">
                  <c:v>1184.669474302156</c:v>
                </c:pt>
                <c:pt idx="3891">
                  <c:v>1184.6273556680651</c:v>
                </c:pt>
                <c:pt idx="3892">
                  <c:v>1184.5852417879807</c:v>
                </c:pt>
                <c:pt idx="3893">
                  <c:v>1184.5431326610769</c:v>
                </c:pt>
                <c:pt idx="3894">
                  <c:v>1184.501028286528</c:v>
                </c:pt>
                <c:pt idx="3895">
                  <c:v>1184.4589286635085</c:v>
                </c:pt>
                <c:pt idx="3896">
                  <c:v>1184.4168337911931</c:v>
                </c:pt>
                <c:pt idx="3897">
                  <c:v>1184.3747436687565</c:v>
                </c:pt>
                <c:pt idx="3898">
                  <c:v>1184.3326582953737</c:v>
                </c:pt>
                <c:pt idx="3899">
                  <c:v>1184.2905776702198</c:v>
                </c:pt>
                <c:pt idx="3900">
                  <c:v>1184.2485017924703</c:v>
                </c:pt>
                <c:pt idx="3901">
                  <c:v>1184.2064306613004</c:v>
                </c:pt>
                <c:pt idx="3902">
                  <c:v>1184.1643642758861</c:v>
                </c:pt>
                <c:pt idx="3903">
                  <c:v>1184.1223026354028</c:v>
                </c:pt>
                <c:pt idx="3904">
                  <c:v>1184.0802457390264</c:v>
                </c:pt>
                <c:pt idx="3905">
                  <c:v>1184.0381935859336</c:v>
                </c:pt>
                <c:pt idx="3906">
                  <c:v>1183.9961461753003</c:v>
                </c:pt>
                <c:pt idx="3907">
                  <c:v>1183.9541035063028</c:v>
                </c:pt>
                <c:pt idx="3908">
                  <c:v>1183.9120655781178</c:v>
                </c:pt>
                <c:pt idx="3909">
                  <c:v>1183.870032389922</c:v>
                </c:pt>
                <c:pt idx="3910">
                  <c:v>1183.8280039408924</c:v>
                </c:pt>
                <c:pt idx="3911">
                  <c:v>1183.7859802302062</c:v>
                </c:pt>
                <c:pt idx="3912">
                  <c:v>1183.7439612570404</c:v>
                </c:pt>
                <c:pt idx="3913">
                  <c:v>1183.7019470205723</c:v>
                </c:pt>
                <c:pt idx="3914">
                  <c:v>1183.6599375199798</c:v>
                </c:pt>
                <c:pt idx="3915">
                  <c:v>1183.6179327544407</c:v>
                </c:pt>
                <c:pt idx="3916">
                  <c:v>1183.5759327231324</c:v>
                </c:pt>
                <c:pt idx="3917">
                  <c:v>1183.5339374252335</c:v>
                </c:pt>
                <c:pt idx="3918">
                  <c:v>1183.4919468599217</c:v>
                </c:pt>
                <c:pt idx="3919">
                  <c:v>1183.4499610263754</c:v>
                </c:pt>
                <c:pt idx="3920">
                  <c:v>1183.4079799237736</c:v>
                </c:pt>
                <c:pt idx="3921">
                  <c:v>1183.3660035512946</c:v>
                </c:pt>
                <c:pt idx="3922">
                  <c:v>1183.3240319081171</c:v>
                </c:pt>
                <c:pt idx="3923">
                  <c:v>1183.2820649934208</c:v>
                </c:pt>
                <c:pt idx="3924">
                  <c:v>1183.2401028063841</c:v>
                </c:pt>
                <c:pt idx="3925">
                  <c:v>1183.1981453461869</c:v>
                </c:pt>
                <c:pt idx="3926">
                  <c:v>1183.1561926120082</c:v>
                </c:pt>
                <c:pt idx="3927">
                  <c:v>1183.1142446030281</c:v>
                </c:pt>
                <c:pt idx="3928">
                  <c:v>1183.0723013184261</c:v>
                </c:pt>
                <c:pt idx="3929">
                  <c:v>1183.0303627573824</c:v>
                </c:pt>
                <c:pt idx="3930">
                  <c:v>1182.9884289190773</c:v>
                </c:pt>
                <c:pt idx="3931">
                  <c:v>1182.9464998026906</c:v>
                </c:pt>
                <c:pt idx="3932">
                  <c:v>1182.9045754074032</c:v>
                </c:pt>
                <c:pt idx="3933">
                  <c:v>1182.8626557323953</c:v>
                </c:pt>
                <c:pt idx="3934">
                  <c:v>1182.820740776848</c:v>
                </c:pt>
                <c:pt idx="3935">
                  <c:v>1182.7788305399422</c:v>
                </c:pt>
                <c:pt idx="3936">
                  <c:v>1182.7369250208592</c:v>
                </c:pt>
                <c:pt idx="3937">
                  <c:v>1182.6950242187797</c:v>
                </c:pt>
                <c:pt idx="3938">
                  <c:v>1182.6531281328857</c:v>
                </c:pt>
                <c:pt idx="3939">
                  <c:v>1182.6112367623587</c:v>
                </c:pt>
                <c:pt idx="3940">
                  <c:v>1182.5693501063799</c:v>
                </c:pt>
                <c:pt idx="3941">
                  <c:v>1182.527468164132</c:v>
                </c:pt>
                <c:pt idx="3942">
                  <c:v>1182.4855909347966</c:v>
                </c:pt>
                <c:pt idx="3943">
                  <c:v>1182.4437184175558</c:v>
                </c:pt>
                <c:pt idx="3944">
                  <c:v>1182.4018506115924</c:v>
                </c:pt>
                <c:pt idx="3945">
                  <c:v>1182.3599875160889</c:v>
                </c:pt>
                <c:pt idx="3946">
                  <c:v>1182.3181291302278</c:v>
                </c:pt>
                <c:pt idx="3947">
                  <c:v>1182.2762754531921</c:v>
                </c:pt>
                <c:pt idx="3948">
                  <c:v>1182.2344264841645</c:v>
                </c:pt>
                <c:pt idx="3949">
                  <c:v>1182.1925822223288</c:v>
                </c:pt>
                <c:pt idx="3950">
                  <c:v>1182.1507426668679</c:v>
                </c:pt>
                <c:pt idx="3951">
                  <c:v>1182.1089078169655</c:v>
                </c:pt>
                <c:pt idx="3952">
                  <c:v>1182.0670776718052</c:v>
                </c:pt>
                <c:pt idx="3953">
                  <c:v>1182.0252522305709</c:v>
                </c:pt>
                <c:pt idx="3954">
                  <c:v>1181.9834314924467</c:v>
                </c:pt>
                <c:pt idx="3955">
                  <c:v>1181.9416154566165</c:v>
                </c:pt>
                <c:pt idx="3956">
                  <c:v>1181.8998041222649</c:v>
                </c:pt>
                <c:pt idx="3957">
                  <c:v>1181.8579974885761</c:v>
                </c:pt>
                <c:pt idx="3958">
                  <c:v>1181.816195554735</c:v>
                </c:pt>
                <c:pt idx="3959">
                  <c:v>1181.7743983199261</c:v>
                </c:pt>
                <c:pt idx="3960">
                  <c:v>1181.7326057833347</c:v>
                </c:pt>
                <c:pt idx="3961">
                  <c:v>1181.6908179441457</c:v>
                </c:pt>
                <c:pt idx="3962">
                  <c:v>1181.6490348015448</c:v>
                </c:pt>
                <c:pt idx="3963">
                  <c:v>1181.6072563547166</c:v>
                </c:pt>
                <c:pt idx="3964">
                  <c:v>1181.5654826028474</c:v>
                </c:pt>
                <c:pt idx="3965">
                  <c:v>1181.5237135451227</c:v>
                </c:pt>
                <c:pt idx="3966">
                  <c:v>1181.4819491807286</c:v>
                </c:pt>
                <c:pt idx="3967">
                  <c:v>1181.4401895088508</c:v>
                </c:pt>
                <c:pt idx="3968">
                  <c:v>1181.398434528676</c:v>
                </c:pt>
                <c:pt idx="3969">
                  <c:v>1181.3566842393905</c:v>
                </c:pt>
                <c:pt idx="3970">
                  <c:v>1181.3149386401808</c:v>
                </c:pt>
                <c:pt idx="3971">
                  <c:v>1181.2731977302335</c:v>
                </c:pt>
                <c:pt idx="3972">
                  <c:v>1181.2314615087355</c:v>
                </c:pt>
                <c:pt idx="3973">
                  <c:v>1181.1897299748744</c:v>
                </c:pt>
                <c:pt idx="3974">
                  <c:v>1181.1480031278365</c:v>
                </c:pt>
                <c:pt idx="3975">
                  <c:v>1181.1062809668099</c:v>
                </c:pt>
                <c:pt idx="3976">
                  <c:v>1181.064563490982</c:v>
                </c:pt>
                <c:pt idx="3977">
                  <c:v>1181.02285069954</c:v>
                </c:pt>
                <c:pt idx="3978">
                  <c:v>1180.9811425916723</c:v>
                </c:pt>
                <c:pt idx="3979">
                  <c:v>1180.9394391665667</c:v>
                </c:pt>
                <c:pt idx="3980">
                  <c:v>1180.8977404234113</c:v>
                </c:pt>
                <c:pt idx="3981">
                  <c:v>1180.8560463613946</c:v>
                </c:pt>
                <c:pt idx="3982">
                  <c:v>1180.8143569797053</c:v>
                </c:pt>
                <c:pt idx="3983">
                  <c:v>1180.7726722775315</c:v>
                </c:pt>
                <c:pt idx="3984">
                  <c:v>1180.7309922540621</c:v>
                </c:pt>
                <c:pt idx="3985">
                  <c:v>1180.6893169084863</c:v>
                </c:pt>
                <c:pt idx="3986">
                  <c:v>1180.647646239993</c:v>
                </c:pt>
                <c:pt idx="3987">
                  <c:v>1180.6059802477719</c:v>
                </c:pt>
                <c:pt idx="3988">
                  <c:v>1180.5643189310119</c:v>
                </c:pt>
                <c:pt idx="3989">
                  <c:v>1180.5226622889031</c:v>
                </c:pt>
                <c:pt idx="3990">
                  <c:v>1180.4810103206351</c:v>
                </c:pt>
                <c:pt idx="3991">
                  <c:v>1180.4393630253978</c:v>
                </c:pt>
                <c:pt idx="3992">
                  <c:v>1180.3977204023811</c:v>
                </c:pt>
                <c:pt idx="3993">
                  <c:v>1180.3560824507756</c:v>
                </c:pt>
                <c:pt idx="3994">
                  <c:v>1180.3144491697715</c:v>
                </c:pt>
                <c:pt idx="3995">
                  <c:v>1180.2728205585595</c:v>
                </c:pt>
                <c:pt idx="3996">
                  <c:v>1180.2311966163302</c:v>
                </c:pt>
                <c:pt idx="3997">
                  <c:v>1180.1895773422746</c:v>
                </c:pt>
                <c:pt idx="3998">
                  <c:v>1180.1479627355836</c:v>
                </c:pt>
                <c:pt idx="3999">
                  <c:v>1180.1063527954484</c:v>
                </c:pt>
                <c:pt idx="4000">
                  <c:v>1180.0647475210606</c:v>
                </c:pt>
                <c:pt idx="4001">
                  <c:v>1180.0231469116115</c:v>
                </c:pt>
                <c:pt idx="4002">
                  <c:v>1179.9815509662931</c:v>
                </c:pt>
                <c:pt idx="4003">
                  <c:v>1179.939959684297</c:v>
                </c:pt>
                <c:pt idx="4004">
                  <c:v>1179.8983730648151</c:v>
                </c:pt>
                <c:pt idx="4005">
                  <c:v>1179.8567911070397</c:v>
                </c:pt>
                <c:pt idx="4006">
                  <c:v>1179.8152138101632</c:v>
                </c:pt>
                <c:pt idx="4007">
                  <c:v>1179.7736411733779</c:v>
                </c:pt>
                <c:pt idx="4008">
                  <c:v>1179.7320731958766</c:v>
                </c:pt>
                <c:pt idx="4009">
                  <c:v>1179.6905098768523</c:v>
                </c:pt>
                <c:pt idx="4010">
                  <c:v>1179.6489512154974</c:v>
                </c:pt>
                <c:pt idx="4011">
                  <c:v>1179.6073972110055</c:v>
                </c:pt>
                <c:pt idx="4012">
                  <c:v>1179.5658478625696</c:v>
                </c:pt>
                <c:pt idx="4013">
                  <c:v>1179.5243031693835</c:v>
                </c:pt>
                <c:pt idx="4014">
                  <c:v>1179.4827631306405</c:v>
                </c:pt>
                <c:pt idx="4015">
                  <c:v>1179.4412277455344</c:v>
                </c:pt>
                <c:pt idx="4016">
                  <c:v>1179.3996970132591</c:v>
                </c:pt>
                <c:pt idx="4017">
                  <c:v>1179.358170933009</c:v>
                </c:pt>
                <c:pt idx="4018">
                  <c:v>1179.3166495039779</c:v>
                </c:pt>
                <c:pt idx="4019">
                  <c:v>1179.2751327253607</c:v>
                </c:pt>
                <c:pt idx="4020">
                  <c:v>1179.2336205963513</c:v>
                </c:pt>
                <c:pt idx="4021">
                  <c:v>1179.192113116145</c:v>
                </c:pt>
                <c:pt idx="4022">
                  <c:v>1179.1506102839364</c:v>
                </c:pt>
                <c:pt idx="4023">
                  <c:v>1179.1091120989206</c:v>
                </c:pt>
                <c:pt idx="4024">
                  <c:v>1179.0676185602929</c:v>
                </c:pt>
                <c:pt idx="4025">
                  <c:v>1179.0261296672484</c:v>
                </c:pt>
                <c:pt idx="4026">
                  <c:v>1178.9846454189828</c:v>
                </c:pt>
                <c:pt idx="4027">
                  <c:v>1178.9431658146916</c:v>
                </c:pt>
                <c:pt idx="4028">
                  <c:v>1178.9016908535712</c:v>
                </c:pt>
                <c:pt idx="4029">
                  <c:v>1178.8602205348168</c:v>
                </c:pt>
                <c:pt idx="4030">
                  <c:v>1178.8187548576252</c:v>
                </c:pt>
                <c:pt idx="4031">
                  <c:v>1178.7772938211924</c:v>
                </c:pt>
                <c:pt idx="4032">
                  <c:v>1178.7358374247149</c:v>
                </c:pt>
                <c:pt idx="4033">
                  <c:v>1178.6943856673893</c:v>
                </c:pt>
                <c:pt idx="4034">
                  <c:v>1178.6529385484125</c:v>
                </c:pt>
                <c:pt idx="4035">
                  <c:v>1178.6114960669813</c:v>
                </c:pt>
                <c:pt idx="4036">
                  <c:v>1178.570058222293</c:v>
                </c:pt>
                <c:pt idx="4037">
                  <c:v>1178.5286250135448</c:v>
                </c:pt>
                <c:pt idx="4038">
                  <c:v>1178.487196439934</c:v>
                </c:pt>
                <c:pt idx="4039">
                  <c:v>1178.4457725006582</c:v>
                </c:pt>
                <c:pt idx="4040">
                  <c:v>1178.4043531949153</c:v>
                </c:pt>
                <c:pt idx="4041">
                  <c:v>1178.3629385219031</c:v>
                </c:pt>
                <c:pt idx="4042">
                  <c:v>1178.3215284808198</c:v>
                </c:pt>
                <c:pt idx="4043">
                  <c:v>1178.2801230708633</c:v>
                </c:pt>
                <c:pt idx="4044">
                  <c:v>1178.2387222912323</c:v>
                </c:pt>
                <c:pt idx="4045">
                  <c:v>1178.1973261411254</c:v>
                </c:pt>
                <c:pt idx="4046">
                  <c:v>1178.1559346197409</c:v>
                </c:pt>
                <c:pt idx="4047">
                  <c:v>1178.114547726278</c:v>
                </c:pt>
                <c:pt idx="4048">
                  <c:v>1178.0731654599356</c:v>
                </c:pt>
                <c:pt idx="4049">
                  <c:v>1178.031787819913</c:v>
                </c:pt>
                <c:pt idx="4050">
                  <c:v>1177.9904148054093</c:v>
                </c:pt>
                <c:pt idx="4051">
                  <c:v>1177.949046415624</c:v>
                </c:pt>
                <c:pt idx="4052">
                  <c:v>1177.9076826497571</c:v>
                </c:pt>
                <c:pt idx="4053">
                  <c:v>1177.866323507008</c:v>
                </c:pt>
                <c:pt idx="4054">
                  <c:v>1177.824968986577</c:v>
                </c:pt>
                <c:pt idx="4055">
                  <c:v>1177.783619087664</c:v>
                </c:pt>
                <c:pt idx="4056">
                  <c:v>1177.7422738094692</c:v>
                </c:pt>
                <c:pt idx="4057">
                  <c:v>1177.7009331511933</c:v>
                </c:pt>
                <c:pt idx="4058">
                  <c:v>1177.6595971120371</c:v>
                </c:pt>
                <c:pt idx="4059">
                  <c:v>1177.6182656912008</c:v>
                </c:pt>
                <c:pt idx="4060">
                  <c:v>1177.5769388878855</c:v>
                </c:pt>
                <c:pt idx="4061">
                  <c:v>1177.5356167012926</c:v>
                </c:pt>
                <c:pt idx="4062">
                  <c:v>1177.4942991306229</c:v>
                </c:pt>
                <c:pt idx="4063">
                  <c:v>1177.4529861750782</c:v>
                </c:pt>
                <c:pt idx="4064">
                  <c:v>1177.4116778338598</c:v>
                </c:pt>
                <c:pt idx="4065">
                  <c:v>1177.3703741061697</c:v>
                </c:pt>
                <c:pt idx="4066">
                  <c:v>1177.3290749912094</c:v>
                </c:pt>
                <c:pt idx="4067">
                  <c:v>1177.2877804881812</c:v>
                </c:pt>
                <c:pt idx="4068">
                  <c:v>1177.2464905962872</c:v>
                </c:pt>
                <c:pt idx="4069">
                  <c:v>1177.2052053147297</c:v>
                </c:pt>
                <c:pt idx="4070">
                  <c:v>1177.1639246427112</c:v>
                </c:pt>
                <c:pt idx="4071">
                  <c:v>1177.1226485794346</c:v>
                </c:pt>
                <c:pt idx="4072">
                  <c:v>1177.0813771241023</c:v>
                </c:pt>
                <c:pt idx="4073">
                  <c:v>1177.0401102759176</c:v>
                </c:pt>
                <c:pt idx="4074">
                  <c:v>1176.9988480340837</c:v>
                </c:pt>
                <c:pt idx="4075">
                  <c:v>1176.9575903978036</c:v>
                </c:pt>
                <c:pt idx="4076">
                  <c:v>1176.9163373662809</c:v>
                </c:pt>
                <c:pt idx="4077">
                  <c:v>1176.8750889387193</c:v>
                </c:pt>
                <c:pt idx="4078">
                  <c:v>1176.8338451143227</c:v>
                </c:pt>
                <c:pt idx="4079">
                  <c:v>1176.7926058922947</c:v>
                </c:pt>
                <c:pt idx="4080">
                  <c:v>1176.7513712718394</c:v>
                </c:pt>
                <c:pt idx="4081">
                  <c:v>1176.7101412521613</c:v>
                </c:pt>
                <c:pt idx="4082">
                  <c:v>1176.6689158324646</c:v>
                </c:pt>
                <c:pt idx="4083">
                  <c:v>1176.6276950119541</c:v>
                </c:pt>
                <c:pt idx="4084">
                  <c:v>1176.5864787898342</c:v>
                </c:pt>
                <c:pt idx="4085">
                  <c:v>1176.5452671653102</c:v>
                </c:pt>
                <c:pt idx="4086">
                  <c:v>1176.504060137587</c:v>
                </c:pt>
                <c:pt idx="4087">
                  <c:v>1176.4628577058695</c:v>
                </c:pt>
                <c:pt idx="4088">
                  <c:v>1176.4216598693633</c:v>
                </c:pt>
                <c:pt idx="4089">
                  <c:v>1176.380466627274</c:v>
                </c:pt>
                <c:pt idx="4090">
                  <c:v>1176.3392779788073</c:v>
                </c:pt>
                <c:pt idx="4091">
                  <c:v>1176.2980939231688</c:v>
                </c:pt>
                <c:pt idx="4092">
                  <c:v>1176.2569144595645</c:v>
                </c:pt>
                <c:pt idx="4093">
                  <c:v>1176.2157395872009</c:v>
                </c:pt>
                <c:pt idx="4094">
                  <c:v>1176.1745693052837</c:v>
                </c:pt>
                <c:pt idx="4095">
                  <c:v>1176.1334036130199</c:v>
                </c:pt>
                <c:pt idx="4096">
                  <c:v>1176.0922425096162</c:v>
                </c:pt>
                <c:pt idx="4097">
                  <c:v>1176.0510859942788</c:v>
                </c:pt>
                <c:pt idx="4098">
                  <c:v>1176.0099340662148</c:v>
                </c:pt>
                <c:pt idx="4099">
                  <c:v>1175.9687867246316</c:v>
                </c:pt>
                <c:pt idx="4100">
                  <c:v>1175.9276439687362</c:v>
                </c:pt>
                <c:pt idx="4101">
                  <c:v>1175.8865057977364</c:v>
                </c:pt>
                <c:pt idx="4102">
                  <c:v>1175.8453722108393</c:v>
                </c:pt>
                <c:pt idx="4103">
                  <c:v>1175.8042432072527</c:v>
                </c:pt>
                <c:pt idx="4104">
                  <c:v>1175.7631187861848</c:v>
                </c:pt>
                <c:pt idx="4105">
                  <c:v>1175.7219989468435</c:v>
                </c:pt>
                <c:pt idx="4106">
                  <c:v>1175.6808836884366</c:v>
                </c:pt>
                <c:pt idx="4107">
                  <c:v>1175.6397730101728</c:v>
                </c:pt>
                <c:pt idx="4108">
                  <c:v>1175.598666911261</c:v>
                </c:pt>
                <c:pt idx="4109">
                  <c:v>1175.5575653909091</c:v>
                </c:pt>
                <c:pt idx="4110">
                  <c:v>1175.5164684483266</c:v>
                </c:pt>
                <c:pt idx="4111">
                  <c:v>1175.4753760827218</c:v>
                </c:pt>
                <c:pt idx="4112">
                  <c:v>1175.4342882933047</c:v>
                </c:pt>
                <c:pt idx="4113">
                  <c:v>1175.3932050792841</c:v>
                </c:pt>
                <c:pt idx="4114">
                  <c:v>1175.3521264398694</c:v>
                </c:pt>
                <c:pt idx="4115">
                  <c:v>1175.3110523742703</c:v>
                </c:pt>
                <c:pt idx="4116">
                  <c:v>1175.2699828816967</c:v>
                </c:pt>
                <c:pt idx="4117">
                  <c:v>1175.2289179613583</c:v>
                </c:pt>
                <c:pt idx="4118">
                  <c:v>1175.1878576124655</c:v>
                </c:pt>
                <c:pt idx="4119">
                  <c:v>1175.1468018342284</c:v>
                </c:pt>
                <c:pt idx="4120">
                  <c:v>1175.1057506258574</c:v>
                </c:pt>
                <c:pt idx="4121">
                  <c:v>1175.064703986563</c:v>
                </c:pt>
                <c:pt idx="4122">
                  <c:v>1175.023661915556</c:v>
                </c:pt>
                <c:pt idx="4123">
                  <c:v>1174.9826244120475</c:v>
                </c:pt>
                <c:pt idx="4124">
                  <c:v>1174.9415914752481</c:v>
                </c:pt>
                <c:pt idx="4125">
                  <c:v>1174.9005631043692</c:v>
                </c:pt>
                <c:pt idx="4126">
                  <c:v>1174.8595392986222</c:v>
                </c:pt>
                <c:pt idx="4127">
                  <c:v>1174.8185200572186</c:v>
                </c:pt>
                <c:pt idx="4128">
                  <c:v>1174.77750537937</c:v>
                </c:pt>
                <c:pt idx="4129">
                  <c:v>1174.7364952642884</c:v>
                </c:pt>
                <c:pt idx="4130">
                  <c:v>1174.6954897111855</c:v>
                </c:pt>
                <c:pt idx="4131">
                  <c:v>1174.6544887192736</c:v>
                </c:pt>
                <c:pt idx="4132">
                  <c:v>1174.613492287765</c:v>
                </c:pt>
                <c:pt idx="4133">
                  <c:v>1174.5725004158721</c:v>
                </c:pt>
                <c:pt idx="4134">
                  <c:v>1174.5315131028076</c:v>
                </c:pt>
                <c:pt idx="4135">
                  <c:v>1174.490530347784</c:v>
                </c:pt>
                <c:pt idx="4136">
                  <c:v>1174.4495521500146</c:v>
                </c:pt>
                <c:pt idx="4137">
                  <c:v>1174.4085785087125</c:v>
                </c:pt>
                <c:pt idx="4138">
                  <c:v>1174.3676094230905</c:v>
                </c:pt>
                <c:pt idx="4139">
                  <c:v>1174.3266448923623</c:v>
                </c:pt>
                <c:pt idx="4140">
                  <c:v>1174.2856849157413</c:v>
                </c:pt>
                <c:pt idx="4141">
                  <c:v>1174.2447294924414</c:v>
                </c:pt>
                <c:pt idx="4142">
                  <c:v>1174.2037786216763</c:v>
                </c:pt>
                <c:pt idx="4143">
                  <c:v>1174.1628323026603</c:v>
                </c:pt>
                <c:pt idx="4144">
                  <c:v>1174.1218905346072</c:v>
                </c:pt>
                <c:pt idx="4145">
                  <c:v>1174.0809533167317</c:v>
                </c:pt>
                <c:pt idx="4146">
                  <c:v>1174.0400206482479</c:v>
                </c:pt>
                <c:pt idx="4147">
                  <c:v>1173.999092528371</c:v>
                </c:pt>
                <c:pt idx="4148">
                  <c:v>1173.9581689563154</c:v>
                </c:pt>
                <c:pt idx="4149">
                  <c:v>1173.9172499312961</c:v>
                </c:pt>
                <c:pt idx="4150">
                  <c:v>1173.8763354525283</c:v>
                </c:pt>
                <c:pt idx="4151">
                  <c:v>1173.8354255192271</c:v>
                </c:pt>
                <c:pt idx="4152">
                  <c:v>1173.7945201306084</c:v>
                </c:pt>
                <c:pt idx="4153">
                  <c:v>1173.7536192858872</c:v>
                </c:pt>
                <c:pt idx="4154">
                  <c:v>1173.7127229842795</c:v>
                </c:pt>
                <c:pt idx="4155">
                  <c:v>1173.6718312250016</c:v>
                </c:pt>
                <c:pt idx="4156">
                  <c:v>1173.6309440072689</c:v>
                </c:pt>
                <c:pt idx="4157">
                  <c:v>1173.5900613302979</c:v>
                </c:pt>
                <c:pt idx="4158">
                  <c:v>1173.5491831933052</c:v>
                </c:pt>
                <c:pt idx="4159">
                  <c:v>1173.5083095955074</c:v>
                </c:pt>
                <c:pt idx="4160">
                  <c:v>1173.4674405361206</c:v>
                </c:pt>
                <c:pt idx="4161">
                  <c:v>1173.4265760143624</c:v>
                </c:pt>
                <c:pt idx="4162">
                  <c:v>1173.385716029449</c:v>
                </c:pt>
                <c:pt idx="4163">
                  <c:v>1173.3448605805979</c:v>
                </c:pt>
                <c:pt idx="4164">
                  <c:v>1173.3040096670268</c:v>
                </c:pt>
                <c:pt idx="4165">
                  <c:v>1173.2631632879527</c:v>
                </c:pt>
                <c:pt idx="4166">
                  <c:v>1173.2223214425933</c:v>
                </c:pt>
                <c:pt idx="4167">
                  <c:v>1173.1814841301668</c:v>
                </c:pt>
                <c:pt idx="4168">
                  <c:v>1173.1406513498905</c:v>
                </c:pt>
                <c:pt idx="4169">
                  <c:v>1173.099823100983</c:v>
                </c:pt>
                <c:pt idx="4170">
                  <c:v>1173.0589993826623</c:v>
                </c:pt>
                <c:pt idx="4171">
                  <c:v>1173.0181801941467</c:v>
                </c:pt>
                <c:pt idx="4172">
                  <c:v>1172.9773655346551</c:v>
                </c:pt>
                <c:pt idx="4173">
                  <c:v>1172.9365554034061</c:v>
                </c:pt>
                <c:pt idx="4174">
                  <c:v>1172.8957497996184</c:v>
                </c:pt>
                <c:pt idx="4175">
                  <c:v>1172.8549487225116</c:v>
                </c:pt>
                <c:pt idx="4176">
                  <c:v>1172.8141521713042</c:v>
                </c:pt>
                <c:pt idx="4177">
                  <c:v>1172.773360145216</c:v>
                </c:pt>
                <c:pt idx="4178">
                  <c:v>1172.732572643466</c:v>
                </c:pt>
                <c:pt idx="4179">
                  <c:v>1172.6917896652747</c:v>
                </c:pt>
                <c:pt idx="4180">
                  <c:v>1172.6510112098611</c:v>
                </c:pt>
                <c:pt idx="4181">
                  <c:v>1172.6102372764456</c:v>
                </c:pt>
                <c:pt idx="4182">
                  <c:v>1172.5694678642485</c:v>
                </c:pt>
                <c:pt idx="4183">
                  <c:v>1172.5287029724896</c:v>
                </c:pt>
                <c:pt idx="4184">
                  <c:v>1172.4879426003897</c:v>
                </c:pt>
                <c:pt idx="4185">
                  <c:v>1172.4471867471693</c:v>
                </c:pt>
                <c:pt idx="4186">
                  <c:v>1172.4064354120492</c:v>
                </c:pt>
                <c:pt idx="4187">
                  <c:v>1172.3656885942501</c:v>
                </c:pt>
                <c:pt idx="4188">
                  <c:v>1172.3249462929932</c:v>
                </c:pt>
                <c:pt idx="4189">
                  <c:v>1172.2842085074999</c:v>
                </c:pt>
                <c:pt idx="4190">
                  <c:v>1172.2434752369913</c:v>
                </c:pt>
                <c:pt idx="4191">
                  <c:v>1172.2027464806895</c:v>
                </c:pt>
                <c:pt idx="4192">
                  <c:v>1172.1620222378156</c:v>
                </c:pt>
                <c:pt idx="4193">
                  <c:v>1172.1213025075915</c:v>
                </c:pt>
                <c:pt idx="4194">
                  <c:v>1172.0805872892392</c:v>
                </c:pt>
                <c:pt idx="4195">
                  <c:v>1172.0398765819814</c:v>
                </c:pt>
                <c:pt idx="4196">
                  <c:v>1171.9991703850396</c:v>
                </c:pt>
                <c:pt idx="4197">
                  <c:v>1171.958468697637</c:v>
                </c:pt>
                <c:pt idx="4198">
                  <c:v>1171.917771518996</c:v>
                </c:pt>
                <c:pt idx="4199">
                  <c:v>1171.8770788483391</c:v>
                </c:pt>
                <c:pt idx="4200">
                  <c:v>1171.8363906848897</c:v>
                </c:pt>
                <c:pt idx="4201">
                  <c:v>1171.7957070278705</c:v>
                </c:pt>
                <c:pt idx="4202">
                  <c:v>1171.755027876505</c:v>
                </c:pt>
                <c:pt idx="4203">
                  <c:v>1171.7143532300163</c:v>
                </c:pt>
                <c:pt idx="4204">
                  <c:v>1171.6736830876284</c:v>
                </c:pt>
                <c:pt idx="4205">
                  <c:v>1171.6330174485647</c:v>
                </c:pt>
                <c:pt idx="4206">
                  <c:v>1171.5923563120493</c:v>
                </c:pt>
                <c:pt idx="4207">
                  <c:v>1171.551699677306</c:v>
                </c:pt>
                <c:pt idx="4208">
                  <c:v>1171.5110475435592</c:v>
                </c:pt>
                <c:pt idx="4209">
                  <c:v>1171.4703999100332</c:v>
                </c:pt>
                <c:pt idx="4210">
                  <c:v>1171.4297567759525</c:v>
                </c:pt>
                <c:pt idx="4211">
                  <c:v>1171.3891181405415</c:v>
                </c:pt>
                <c:pt idx="4212">
                  <c:v>1171.3484840030253</c:v>
                </c:pt>
                <c:pt idx="4213">
                  <c:v>1171.3078543626289</c:v>
                </c:pt>
                <c:pt idx="4214">
                  <c:v>1171.2672292185773</c:v>
                </c:pt>
                <c:pt idx="4215">
                  <c:v>1171.2266085700956</c:v>
                </c:pt>
                <c:pt idx="4216">
                  <c:v>1171.1859924164096</c:v>
                </c:pt>
                <c:pt idx="4217">
                  <c:v>1171.1453807567448</c:v>
                </c:pt>
                <c:pt idx="4218">
                  <c:v>1171.1047735903267</c:v>
                </c:pt>
                <c:pt idx="4219">
                  <c:v>1171.064170916381</c:v>
                </c:pt>
                <c:pt idx="4220">
                  <c:v>1171.0235727341346</c:v>
                </c:pt>
                <c:pt idx="4221">
                  <c:v>1170.982979042813</c:v>
                </c:pt>
                <c:pt idx="4222">
                  <c:v>1170.9423898416428</c:v>
                </c:pt>
                <c:pt idx="4223">
                  <c:v>1170.9018051298506</c:v>
                </c:pt>
                <c:pt idx="4224">
                  <c:v>1170.861224906663</c:v>
                </c:pt>
                <c:pt idx="4225">
                  <c:v>1170.8206491713067</c:v>
                </c:pt>
                <c:pt idx="4226">
                  <c:v>1170.780077923009</c:v>
                </c:pt>
                <c:pt idx="4227">
                  <c:v>1170.7395111609965</c:v>
                </c:pt>
                <c:pt idx="4228">
                  <c:v>1170.698948884497</c:v>
                </c:pt>
                <c:pt idx="4229">
                  <c:v>1170.6583910927377</c:v>
                </c:pt>
                <c:pt idx="4230">
                  <c:v>1170.6178377849465</c:v>
                </c:pt>
                <c:pt idx="4231">
                  <c:v>1170.5772889603509</c:v>
                </c:pt>
                <c:pt idx="4232">
                  <c:v>1170.5367446181788</c:v>
                </c:pt>
                <c:pt idx="4233">
                  <c:v>1170.4962047576585</c:v>
                </c:pt>
                <c:pt idx="4234">
                  <c:v>1170.455669378018</c:v>
                </c:pt>
                <c:pt idx="4235">
                  <c:v>1170.4151384784859</c:v>
                </c:pt>
                <c:pt idx="4236">
                  <c:v>1170.3746120582905</c:v>
                </c:pt>
                <c:pt idx="4237">
                  <c:v>1170.3340901166605</c:v>
                </c:pt>
                <c:pt idx="4238">
                  <c:v>1170.2935726528251</c:v>
                </c:pt>
                <c:pt idx="4239">
                  <c:v>1170.2530596660131</c:v>
                </c:pt>
                <c:pt idx="4240">
                  <c:v>1170.2125511554536</c:v>
                </c:pt>
                <c:pt idx="4241">
                  <c:v>1170.1720471203757</c:v>
                </c:pt>
                <c:pt idx="4242">
                  <c:v>1170.1315475600095</c:v>
                </c:pt>
                <c:pt idx="4243">
                  <c:v>1170.0910524735839</c:v>
                </c:pt>
                <c:pt idx="4244">
                  <c:v>1170.0505618603293</c:v>
                </c:pt>
                <c:pt idx="4245">
                  <c:v>1170.010075719475</c:v>
                </c:pt>
                <c:pt idx="4246">
                  <c:v>1169.9695940502518</c:v>
                </c:pt>
                <c:pt idx="4247">
                  <c:v>1169.9291168518894</c:v>
                </c:pt>
                <c:pt idx="4248">
                  <c:v>1169.8886441236182</c:v>
                </c:pt>
                <c:pt idx="4249">
                  <c:v>1169.8481758646692</c:v>
                </c:pt>
                <c:pt idx="4250">
                  <c:v>1169.8077120742728</c:v>
                </c:pt>
                <c:pt idx="4251">
                  <c:v>1169.76725275166</c:v>
                </c:pt>
                <c:pt idx="4252">
                  <c:v>1169.7267978960613</c:v>
                </c:pt>
                <c:pt idx="4253">
                  <c:v>1169.6863475067087</c:v>
                </c:pt>
                <c:pt idx="4254">
                  <c:v>1169.6459015828329</c:v>
                </c:pt>
                <c:pt idx="4255">
                  <c:v>1169.6054601236656</c:v>
                </c:pt>
                <c:pt idx="4256">
                  <c:v>1169.5650231284385</c:v>
                </c:pt>
                <c:pt idx="4257">
                  <c:v>1169.5245905963834</c:v>
                </c:pt>
                <c:pt idx="4258">
                  <c:v>1169.4841625267322</c:v>
                </c:pt>
                <c:pt idx="4259">
                  <c:v>1169.4437389187171</c:v>
                </c:pt>
                <c:pt idx="4260">
                  <c:v>1169.4033197715701</c:v>
                </c:pt>
                <c:pt idx="4261">
                  <c:v>1169.3629050845238</c:v>
                </c:pt>
                <c:pt idx="4262">
                  <c:v>1169.3224948568106</c:v>
                </c:pt>
                <c:pt idx="4263">
                  <c:v>1169.2820890876635</c:v>
                </c:pt>
                <c:pt idx="4264">
                  <c:v>1169.2416877763151</c:v>
                </c:pt>
                <c:pt idx="4265">
                  <c:v>1169.2012909219984</c:v>
                </c:pt>
                <c:pt idx="4266">
                  <c:v>1169.160898523947</c:v>
                </c:pt>
                <c:pt idx="4267">
                  <c:v>1169.120510581394</c:v>
                </c:pt>
                <c:pt idx="4268">
                  <c:v>1169.0801270935726</c:v>
                </c:pt>
                <c:pt idx="4269">
                  <c:v>1169.0397480597169</c:v>
                </c:pt>
                <c:pt idx="4270">
                  <c:v>1168.9993734790603</c:v>
                </c:pt>
                <c:pt idx="4271">
                  <c:v>1168.9590033508373</c:v>
                </c:pt>
                <c:pt idx="4272">
                  <c:v>1168.9186376742812</c:v>
                </c:pt>
                <c:pt idx="4273">
                  <c:v>1168.8782764486268</c:v>
                </c:pt>
                <c:pt idx="4274">
                  <c:v>1168.8379196731084</c:v>
                </c:pt>
                <c:pt idx="4275">
                  <c:v>1168.7975673469607</c:v>
                </c:pt>
                <c:pt idx="4276">
                  <c:v>1168.7572194694185</c:v>
                </c:pt>
                <c:pt idx="4277">
                  <c:v>1168.7168760397165</c:v>
                </c:pt>
                <c:pt idx="4278">
                  <c:v>1168.6765370570897</c:v>
                </c:pt>
                <c:pt idx="4279">
                  <c:v>1168.6362025207734</c:v>
                </c:pt>
                <c:pt idx="4280">
                  <c:v>1168.5958724300026</c:v>
                </c:pt>
                <c:pt idx="4281">
                  <c:v>1168.5555467840134</c:v>
                </c:pt>
                <c:pt idx="4282">
                  <c:v>1168.5152255820408</c:v>
                </c:pt>
                <c:pt idx="4283">
                  <c:v>1168.4749088233211</c:v>
                </c:pt>
                <c:pt idx="4284">
                  <c:v>1168.4345965070902</c:v>
                </c:pt>
                <c:pt idx="4285">
                  <c:v>1168.394288632584</c:v>
                </c:pt>
                <c:pt idx="4286">
                  <c:v>1168.3539851990388</c:v>
                </c:pt>
                <c:pt idx="4287">
                  <c:v>1168.3136862056913</c:v>
                </c:pt>
                <c:pt idx="4288">
                  <c:v>1168.2733916517775</c:v>
                </c:pt>
                <c:pt idx="4289">
                  <c:v>1168.2331015365348</c:v>
                </c:pt>
                <c:pt idx="4290">
                  <c:v>1168.1928158591998</c:v>
                </c:pt>
                <c:pt idx="4291">
                  <c:v>1168.1525346190094</c:v>
                </c:pt>
                <c:pt idx="4292">
                  <c:v>1168.1122578152008</c:v>
                </c:pt>
                <c:pt idx="4293">
                  <c:v>1168.0719854470117</c:v>
                </c:pt>
                <c:pt idx="4294">
                  <c:v>1168.0317175136793</c:v>
                </c:pt>
                <c:pt idx="4295">
                  <c:v>1167.9914540144412</c:v>
                </c:pt>
                <c:pt idx="4296">
                  <c:v>1167.9511949485354</c:v>
                </c:pt>
                <c:pt idx="4297">
                  <c:v>1167.9109403151997</c:v>
                </c:pt>
                <c:pt idx="4298">
                  <c:v>1167.8706901136723</c:v>
                </c:pt>
                <c:pt idx="4299">
                  <c:v>1167.8304443431914</c:v>
                </c:pt>
                <c:pt idx="4300">
                  <c:v>1167.7902030029954</c:v>
                </c:pt>
                <c:pt idx="4301">
                  <c:v>1167.7499660923229</c:v>
                </c:pt>
                <c:pt idx="4302">
                  <c:v>1167.7097336104127</c:v>
                </c:pt>
                <c:pt idx="4303">
                  <c:v>1167.6695055565037</c:v>
                </c:pt>
                <c:pt idx="4304">
                  <c:v>1167.6292819298351</c:v>
                </c:pt>
                <c:pt idx="4305">
                  <c:v>1167.5890627296455</c:v>
                </c:pt>
                <c:pt idx="4306">
                  <c:v>1167.548847955175</c:v>
                </c:pt>
                <c:pt idx="4307">
                  <c:v>1167.5086376056624</c:v>
                </c:pt>
                <c:pt idx="4308">
                  <c:v>1167.468431680348</c:v>
                </c:pt>
                <c:pt idx="4309">
                  <c:v>1167.4282301784713</c:v>
                </c:pt>
                <c:pt idx="4310">
                  <c:v>1167.3880330992718</c:v>
                </c:pt>
                <c:pt idx="4311">
                  <c:v>1167.3478404419905</c:v>
                </c:pt>
                <c:pt idx="4312">
                  <c:v>1167.307652205867</c:v>
                </c:pt>
                <c:pt idx="4313">
                  <c:v>1167.2674683901419</c:v>
                </c:pt>
                <c:pt idx="4314">
                  <c:v>1167.2272889940557</c:v>
                </c:pt>
                <c:pt idx="4315">
                  <c:v>1167.1871140168494</c:v>
                </c:pt>
                <c:pt idx="4316">
                  <c:v>1167.1469434577634</c:v>
                </c:pt>
                <c:pt idx="4317">
                  <c:v>1167.1067773160391</c:v>
                </c:pt>
                <c:pt idx="4318">
                  <c:v>1167.066615590918</c:v>
                </c:pt>
                <c:pt idx="4319">
                  <c:v>1167.0264582816408</c:v>
                </c:pt>
                <c:pt idx="4320">
                  <c:v>1166.986305387449</c:v>
                </c:pt>
                <c:pt idx="4321">
                  <c:v>1166.9461569075845</c:v>
                </c:pt>
                <c:pt idx="4322">
                  <c:v>1166.9060128412891</c:v>
                </c:pt>
                <c:pt idx="4323">
                  <c:v>1166.8658731878049</c:v>
                </c:pt>
                <c:pt idx="4324">
                  <c:v>1166.8257379463737</c:v>
                </c:pt>
                <c:pt idx="4325">
                  <c:v>1166.785607116238</c:v>
                </c:pt>
                <c:pt idx="4326">
                  <c:v>1166.74548069664</c:v>
                </c:pt>
                <c:pt idx="4327">
                  <c:v>1166.7053586868224</c:v>
                </c:pt>
                <c:pt idx="4328">
                  <c:v>1166.6652410860277</c:v>
                </c:pt>
                <c:pt idx="4329">
                  <c:v>1166.625127893499</c:v>
                </c:pt>
                <c:pt idx="4330">
                  <c:v>1166.5850191084792</c:v>
                </c:pt>
                <c:pt idx="4331">
                  <c:v>1166.5449147302115</c:v>
                </c:pt>
                <c:pt idx="4332">
                  <c:v>1166.5048147579394</c:v>
                </c:pt>
                <c:pt idx="4333">
                  <c:v>1166.4647191909062</c:v>
                </c:pt>
                <c:pt idx="4334">
                  <c:v>1166.4246280283558</c:v>
                </c:pt>
                <c:pt idx="4335">
                  <c:v>1166.3845412695316</c:v>
                </c:pt>
                <c:pt idx="4336">
                  <c:v>1166.3444589136777</c:v>
                </c:pt>
                <c:pt idx="4337">
                  <c:v>1166.3043809600381</c:v>
                </c:pt>
                <c:pt idx="4338">
                  <c:v>1166.2643074078571</c:v>
                </c:pt>
                <c:pt idx="4339">
                  <c:v>1166.2242382563793</c:v>
                </c:pt>
                <c:pt idx="4340">
                  <c:v>1166.184173504849</c:v>
                </c:pt>
                <c:pt idx="4341">
                  <c:v>1166.144113152511</c:v>
                </c:pt>
                <c:pt idx="4342">
                  <c:v>1166.1040571986102</c:v>
                </c:pt>
                <c:pt idx="4343">
                  <c:v>1166.0640056423915</c:v>
                </c:pt>
                <c:pt idx="4344">
                  <c:v>1166.0239584831002</c:v>
                </c:pt>
                <c:pt idx="4345">
                  <c:v>1165.9839157199813</c:v>
                </c:pt>
                <c:pt idx="4346">
                  <c:v>1165.9438773522807</c:v>
                </c:pt>
                <c:pt idx="4347">
                  <c:v>1165.9038433792434</c:v>
                </c:pt>
                <c:pt idx="4348">
                  <c:v>1165.8638138001161</c:v>
                </c:pt>
                <c:pt idx="4349">
                  <c:v>1165.8237886141442</c:v>
                </c:pt>
                <c:pt idx="4350">
                  <c:v>1165.7837678205735</c:v>
                </c:pt>
                <c:pt idx="4351">
                  <c:v>1165.7437514186506</c:v>
                </c:pt>
                <c:pt idx="4352">
                  <c:v>1165.7037394076219</c:v>
                </c:pt>
                <c:pt idx="4353">
                  <c:v>1165.6637317867337</c:v>
                </c:pt>
                <c:pt idx="4354">
                  <c:v>1165.6237285552329</c:v>
                </c:pt>
                <c:pt idx="4355">
                  <c:v>1165.5837297123664</c:v>
                </c:pt>
                <c:pt idx="4356">
                  <c:v>1165.5437352573808</c:v>
                </c:pt>
                <c:pt idx="4357">
                  <c:v>1165.5037451895239</c:v>
                </c:pt>
                <c:pt idx="4358">
                  <c:v>1165.4637595080421</c:v>
                </c:pt>
                <c:pt idx="4359">
                  <c:v>1165.4237782121836</c:v>
                </c:pt>
                <c:pt idx="4360">
                  <c:v>1165.3838013011957</c:v>
                </c:pt>
                <c:pt idx="4361">
                  <c:v>1165.3438287743263</c:v>
                </c:pt>
                <c:pt idx="4362">
                  <c:v>1165.303860630823</c:v>
                </c:pt>
                <c:pt idx="4363">
                  <c:v>1165.2638968699343</c:v>
                </c:pt>
                <c:pt idx="4364">
                  <c:v>1165.2239374909082</c:v>
                </c:pt>
                <c:pt idx="4365">
                  <c:v>1165.183982492993</c:v>
                </c:pt>
                <c:pt idx="4366">
                  <c:v>1165.1440318754371</c:v>
                </c:pt>
                <c:pt idx="4367">
                  <c:v>1165.1040856374896</c:v>
                </c:pt>
                <c:pt idx="4368">
                  <c:v>1165.0641437783988</c:v>
                </c:pt>
                <c:pt idx="4369">
                  <c:v>1165.0242062974141</c:v>
                </c:pt>
                <c:pt idx="4370">
                  <c:v>1164.9842731937845</c:v>
                </c:pt>
                <c:pt idx="4371">
                  <c:v>1164.944344466759</c:v>
                </c:pt>
                <c:pt idx="4372">
                  <c:v>1164.9044201155875</c:v>
                </c:pt>
                <c:pt idx="4373">
                  <c:v>1164.8645001395194</c:v>
                </c:pt>
                <c:pt idx="4374">
                  <c:v>1164.8245845378042</c:v>
                </c:pt>
                <c:pt idx="4375">
                  <c:v>1164.7846733096919</c:v>
                </c:pt>
                <c:pt idx="4376">
                  <c:v>1164.7447664544327</c:v>
                </c:pt>
                <c:pt idx="4377">
                  <c:v>1164.7048639712764</c:v>
                </c:pt>
                <c:pt idx="4378">
                  <c:v>1164.664965859474</c:v>
                </c:pt>
                <c:pt idx="4379">
                  <c:v>1164.6250721182753</c:v>
                </c:pt>
                <c:pt idx="4380">
                  <c:v>1164.5851827469314</c:v>
                </c:pt>
                <c:pt idx="4381">
                  <c:v>1164.545297744693</c:v>
                </c:pt>
                <c:pt idx="4382">
                  <c:v>1164.5054171108111</c:v>
                </c:pt>
                <c:pt idx="4383">
                  <c:v>1164.4655408445365</c:v>
                </c:pt>
                <c:pt idx="4384">
                  <c:v>1164.4256689451206</c:v>
                </c:pt>
                <c:pt idx="4385">
                  <c:v>1164.385801411815</c:v>
                </c:pt>
                <c:pt idx="4386">
                  <c:v>1164.3459382438712</c:v>
                </c:pt>
                <c:pt idx="4387">
                  <c:v>1164.3060794405408</c:v>
                </c:pt>
                <c:pt idx="4388">
                  <c:v>1164.2662250010753</c:v>
                </c:pt>
                <c:pt idx="4389">
                  <c:v>1164.2263749247272</c:v>
                </c:pt>
                <c:pt idx="4390">
                  <c:v>1164.1865292107486</c:v>
                </c:pt>
                <c:pt idx="4391">
                  <c:v>1164.1466878583917</c:v>
                </c:pt>
                <c:pt idx="4392">
                  <c:v>1164.1068508669091</c:v>
                </c:pt>
                <c:pt idx="4393">
                  <c:v>1164.0670182355536</c:v>
                </c:pt>
                <c:pt idx="4394">
                  <c:v>1164.0271899635775</c:v>
                </c:pt>
                <c:pt idx="4395">
                  <c:v>1163.9873660502342</c:v>
                </c:pt>
                <c:pt idx="4396">
                  <c:v>1163.9475464947761</c:v>
                </c:pt>
                <c:pt idx="4397">
                  <c:v>1163.9077312964571</c:v>
                </c:pt>
                <c:pt idx="4398">
                  <c:v>1163.8679204545303</c:v>
                </c:pt>
                <c:pt idx="4399">
                  <c:v>1163.8281139682492</c:v>
                </c:pt>
                <c:pt idx="4400">
                  <c:v>1163.7883118368675</c:v>
                </c:pt>
                <c:pt idx="4401">
                  <c:v>1163.7485140596389</c:v>
                </c:pt>
                <c:pt idx="4402">
                  <c:v>1163.7087206358176</c:v>
                </c:pt>
                <c:pt idx="4403">
                  <c:v>1163.6689315646577</c:v>
                </c:pt>
                <c:pt idx="4404">
                  <c:v>1163.6291468454133</c:v>
                </c:pt>
                <c:pt idx="4405">
                  <c:v>1163.5893664773391</c:v>
                </c:pt>
                <c:pt idx="4406">
                  <c:v>1163.5495904596896</c:v>
                </c:pt>
                <c:pt idx="4407">
                  <c:v>1163.5098187917192</c:v>
                </c:pt>
                <c:pt idx="4408">
                  <c:v>1163.4700514726833</c:v>
                </c:pt>
                <c:pt idx="4409">
                  <c:v>1163.4302885018367</c:v>
                </c:pt>
                <c:pt idx="4410">
                  <c:v>1163.3905298784346</c:v>
                </c:pt>
                <c:pt idx="4411">
                  <c:v>1163.350775601732</c:v>
                </c:pt>
                <c:pt idx="4412">
                  <c:v>1163.3110256709851</c:v>
                </c:pt>
                <c:pt idx="4413">
                  <c:v>1163.2712800854495</c:v>
                </c:pt>
                <c:pt idx="4414">
                  <c:v>1163.2315388443801</c:v>
                </c:pt>
                <c:pt idx="4415">
                  <c:v>1163.1918019470336</c:v>
                </c:pt>
                <c:pt idx="4416">
                  <c:v>1163.1520693926657</c:v>
                </c:pt>
                <c:pt idx="4417">
                  <c:v>1163.1123411805331</c:v>
                </c:pt>
                <c:pt idx="4418">
                  <c:v>1163.0726173098922</c:v>
                </c:pt>
                <c:pt idx="4419">
                  <c:v>1163.0328977799991</c:v>
                </c:pt>
                <c:pt idx="4420">
                  <c:v>1162.9931825901108</c:v>
                </c:pt>
                <c:pt idx="4421">
                  <c:v>1162.953471739484</c:v>
                </c:pt>
                <c:pt idx="4422">
                  <c:v>1162.9137652273757</c:v>
                </c:pt>
                <c:pt idx="4423">
                  <c:v>1162.8740630530433</c:v>
                </c:pt>
                <c:pt idx="4424">
                  <c:v>1162.8343652157439</c:v>
                </c:pt>
                <c:pt idx="4425">
                  <c:v>1162.7946717147349</c:v>
                </c:pt>
                <c:pt idx="4426">
                  <c:v>1162.754982549274</c:v>
                </c:pt>
                <c:pt idx="4427">
                  <c:v>1162.7152977186192</c:v>
                </c:pt>
                <c:pt idx="4428">
                  <c:v>1162.6756172220282</c:v>
                </c:pt>
                <c:pt idx="4429">
                  <c:v>1162.6359410587586</c:v>
                </c:pt>
                <c:pt idx="4430">
                  <c:v>1162.5962692280693</c:v>
                </c:pt>
                <c:pt idx="4431">
                  <c:v>1162.5566017292183</c:v>
                </c:pt>
                <c:pt idx="4432">
                  <c:v>1162.5169385614645</c:v>
                </c:pt>
                <c:pt idx="4433">
                  <c:v>1162.477279724066</c:v>
                </c:pt>
                <c:pt idx="4434">
                  <c:v>1162.4376252162817</c:v>
                </c:pt>
                <c:pt idx="4435">
                  <c:v>1162.397975037371</c:v>
                </c:pt>
                <c:pt idx="4436">
                  <c:v>1162.3583291865928</c:v>
                </c:pt>
                <c:pt idx="4437">
                  <c:v>1162.3186876632062</c:v>
                </c:pt>
                <c:pt idx="4438">
                  <c:v>1162.2790504664706</c:v>
                </c:pt>
                <c:pt idx="4439">
                  <c:v>1162.2394175956458</c:v>
                </c:pt>
                <c:pt idx="4440">
                  <c:v>1162.1997890499918</c:v>
                </c:pt>
                <c:pt idx="4441">
                  <c:v>1162.1601648287678</c:v>
                </c:pt>
                <c:pt idx="4442">
                  <c:v>1162.120544931234</c:v>
                </c:pt>
                <c:pt idx="4443">
                  <c:v>1162.080929356651</c:v>
                </c:pt>
                <c:pt idx="4444">
                  <c:v>1162.0413181042786</c:v>
                </c:pt>
                <c:pt idx="4445">
                  <c:v>1162.0017111733775</c:v>
                </c:pt>
                <c:pt idx="4446">
                  <c:v>1161.9621085632082</c:v>
                </c:pt>
                <c:pt idx="4447">
                  <c:v>1161.9225102730318</c:v>
                </c:pt>
                <c:pt idx="4448">
                  <c:v>1161.8829163021087</c:v>
                </c:pt>
                <c:pt idx="4449">
                  <c:v>1161.8433266497002</c:v>
                </c:pt>
                <c:pt idx="4450">
                  <c:v>1161.8037413150678</c:v>
                </c:pt>
                <c:pt idx="4451">
                  <c:v>1161.7641602974725</c:v>
                </c:pt>
                <c:pt idx="4452">
                  <c:v>1161.724583596176</c:v>
                </c:pt>
                <c:pt idx="4453">
                  <c:v>1161.6850112104398</c:v>
                </c:pt>
                <c:pt idx="4454">
                  <c:v>1161.6454431395259</c:v>
                </c:pt>
                <c:pt idx="4455">
                  <c:v>1161.605879382696</c:v>
                </c:pt>
                <c:pt idx="4456">
                  <c:v>1161.5663199392127</c:v>
                </c:pt>
                <c:pt idx="4457">
                  <c:v>1161.5267648083379</c:v>
                </c:pt>
                <c:pt idx="4458">
                  <c:v>1161.4872139893341</c:v>
                </c:pt>
                <c:pt idx="4459">
                  <c:v>1161.4476674814639</c:v>
                </c:pt>
                <c:pt idx="4460">
                  <c:v>1161.4081252839901</c:v>
                </c:pt>
                <c:pt idx="4461">
                  <c:v>1161.3685873961754</c:v>
                </c:pt>
                <c:pt idx="4462">
                  <c:v>1161.329053817283</c:v>
                </c:pt>
                <c:pt idx="4463">
                  <c:v>1161.2895245465756</c:v>
                </c:pt>
                <c:pt idx="4464">
                  <c:v>1161.2499995833173</c:v>
                </c:pt>
                <c:pt idx="4465">
                  <c:v>1161.210478926771</c:v>
                </c:pt>
                <c:pt idx="4466">
                  <c:v>1161.1709625762003</c:v>
                </c:pt>
                <c:pt idx="4467">
                  <c:v>1161.1314505308694</c:v>
                </c:pt>
                <c:pt idx="4468">
                  <c:v>1161.0919427900419</c:v>
                </c:pt>
                <c:pt idx="4469">
                  <c:v>1161.052439352982</c:v>
                </c:pt>
                <c:pt idx="4470">
                  <c:v>1161.0129402189539</c:v>
                </c:pt>
                <c:pt idx="4471">
                  <c:v>1160.973445387222</c:v>
                </c:pt>
                <c:pt idx="4472">
                  <c:v>1160.9339548570504</c:v>
                </c:pt>
                <c:pt idx="4473">
                  <c:v>1160.8944686277046</c:v>
                </c:pt>
                <c:pt idx="4474">
                  <c:v>1160.8549866984488</c:v>
                </c:pt>
                <c:pt idx="4475">
                  <c:v>1160.815509068548</c:v>
                </c:pt>
                <c:pt idx="4476">
                  <c:v>1160.7760357372674</c:v>
                </c:pt>
                <c:pt idx="4477">
                  <c:v>1160.7365667038725</c:v>
                </c:pt>
                <c:pt idx="4478">
                  <c:v>1160.6971019676284</c:v>
                </c:pt>
                <c:pt idx="4479">
                  <c:v>1160.6576415278009</c:v>
                </c:pt>
                <c:pt idx="4480">
                  <c:v>1160.6181853836554</c:v>
                </c:pt>
                <c:pt idx="4481">
                  <c:v>1160.578733534458</c:v>
                </c:pt>
                <c:pt idx="4482">
                  <c:v>1160.5392859794749</c:v>
                </c:pt>
                <c:pt idx="4483">
                  <c:v>1160.4998427179719</c:v>
                </c:pt>
                <c:pt idx="4484">
                  <c:v>1160.4604037492154</c:v>
                </c:pt>
                <c:pt idx="4485">
                  <c:v>1160.4209690724722</c:v>
                </c:pt>
                <c:pt idx="4486">
                  <c:v>1160.3815386870085</c:v>
                </c:pt>
                <c:pt idx="4487">
                  <c:v>1160.3421125920911</c:v>
                </c:pt>
                <c:pt idx="4488">
                  <c:v>1160.3026907869871</c:v>
                </c:pt>
                <c:pt idx="4489">
                  <c:v>1160.2632732709635</c:v>
                </c:pt>
                <c:pt idx="4490">
                  <c:v>1160.2238600432875</c:v>
                </c:pt>
                <c:pt idx="4491">
                  <c:v>1160.1844511032266</c:v>
                </c:pt>
                <c:pt idx="4492">
                  <c:v>1160.1450464500481</c:v>
                </c:pt>
                <c:pt idx="4493">
                  <c:v>1160.1056460830196</c:v>
                </c:pt>
                <c:pt idx="4494">
                  <c:v>1160.0662500014089</c:v>
                </c:pt>
                <c:pt idx="4495">
                  <c:v>1160.0268582044841</c:v>
                </c:pt>
                <c:pt idx="4496">
                  <c:v>1159.9874706915136</c:v>
                </c:pt>
                <c:pt idx="4497">
                  <c:v>1159.9480874617652</c:v>
                </c:pt>
                <c:pt idx="4498">
                  <c:v>1159.9087085145075</c:v>
                </c:pt>
                <c:pt idx="4499">
                  <c:v>1159.8693338490089</c:v>
                </c:pt>
                <c:pt idx="4500">
                  <c:v>1159.8299634645384</c:v>
                </c:pt>
                <c:pt idx="4501">
                  <c:v>1159.7905973603647</c:v>
                </c:pt>
                <c:pt idx="4502">
                  <c:v>1159.7512355357567</c:v>
                </c:pt>
                <c:pt idx="4503">
                  <c:v>1159.7118779899836</c:v>
                </c:pt>
                <c:pt idx="4504">
                  <c:v>1159.6725247223146</c:v>
                </c:pt>
                <c:pt idx="4505">
                  <c:v>1159.6331757320195</c:v>
                </c:pt>
                <c:pt idx="4506">
                  <c:v>1159.5938310183674</c:v>
                </c:pt>
                <c:pt idx="4507">
                  <c:v>1159.5544905806285</c:v>
                </c:pt>
                <c:pt idx="4508">
                  <c:v>1159.5151544180724</c:v>
                </c:pt>
                <c:pt idx="4509">
                  <c:v>1159.4758225299693</c:v>
                </c:pt>
                <c:pt idx="4510">
                  <c:v>1159.4364949155893</c:v>
                </c:pt>
                <c:pt idx="4511">
                  <c:v>1159.397171574203</c:v>
                </c:pt>
                <c:pt idx="4512">
                  <c:v>1159.3578525050805</c:v>
                </c:pt>
                <c:pt idx="4513">
                  <c:v>1159.3185377074924</c:v>
                </c:pt>
                <c:pt idx="4514">
                  <c:v>1159.27922718071</c:v>
                </c:pt>
                <c:pt idx="4515">
                  <c:v>1159.2399209240039</c:v>
                </c:pt>
                <c:pt idx="4516">
                  <c:v>1159.200618936645</c:v>
                </c:pt>
                <c:pt idx="4517">
                  <c:v>1159.161321217905</c:v>
                </c:pt>
                <c:pt idx="4518">
                  <c:v>1159.122027767055</c:v>
                </c:pt>
                <c:pt idx="4519">
                  <c:v>1159.0827385833666</c:v>
                </c:pt>
                <c:pt idx="4520">
                  <c:v>1159.0434536661114</c:v>
                </c:pt>
                <c:pt idx="4521">
                  <c:v>1159.0041730145615</c:v>
                </c:pt>
                <c:pt idx="4522">
                  <c:v>1158.9648966279885</c:v>
                </c:pt>
                <c:pt idx="4523">
                  <c:v>1158.9256245056645</c:v>
                </c:pt>
                <c:pt idx="4524">
                  <c:v>1158.8863566468622</c:v>
                </c:pt>
                <c:pt idx="4525">
                  <c:v>1158.8470930508536</c:v>
                </c:pt>
                <c:pt idx="4526">
                  <c:v>1158.8078337169115</c:v>
                </c:pt>
                <c:pt idx="4527">
                  <c:v>1158.7685786443085</c:v>
                </c:pt>
                <c:pt idx="4528">
                  <c:v>1158.7293278323177</c:v>
                </c:pt>
                <c:pt idx="4529">
                  <c:v>1158.6900812802119</c:v>
                </c:pt>
                <c:pt idx="4530">
                  <c:v>1158.6508389872643</c:v>
                </c:pt>
                <c:pt idx="4531">
                  <c:v>1158.6116009527482</c:v>
                </c:pt>
                <c:pt idx="4532">
                  <c:v>1158.5723671759372</c:v>
                </c:pt>
                <c:pt idx="4533">
                  <c:v>1158.5331376561048</c:v>
                </c:pt>
                <c:pt idx="4534">
                  <c:v>1158.4939123925246</c:v>
                </c:pt>
                <c:pt idx="4535">
                  <c:v>1158.4546913844706</c:v>
                </c:pt>
                <c:pt idx="4536">
                  <c:v>1158.4154746312172</c:v>
                </c:pt>
                <c:pt idx="4537">
                  <c:v>1158.3762621320382</c:v>
                </c:pt>
                <c:pt idx="4538">
                  <c:v>1158.337053886208</c:v>
                </c:pt>
                <c:pt idx="4539">
                  <c:v>1158.2978498930011</c:v>
                </c:pt>
                <c:pt idx="4540">
                  <c:v>1158.2586501516923</c:v>
                </c:pt>
                <c:pt idx="4541">
                  <c:v>1158.2194546615563</c:v>
                </c:pt>
                <c:pt idx="4542">
                  <c:v>1158.1802634218679</c:v>
                </c:pt>
                <c:pt idx="4543">
                  <c:v>1158.1410764319025</c:v>
                </c:pt>
                <c:pt idx="4544">
                  <c:v>1158.1018936909354</c:v>
                </c:pt>
                <c:pt idx="4545">
                  <c:v>1158.0627151982414</c:v>
                </c:pt>
                <c:pt idx="4546">
                  <c:v>1158.0235409530965</c:v>
                </c:pt>
                <c:pt idx="4547">
                  <c:v>1157.9843709547765</c:v>
                </c:pt>
                <c:pt idx="4548">
                  <c:v>1157.9452052025567</c:v>
                </c:pt>
                <c:pt idx="4549">
                  <c:v>1157.9060436957136</c:v>
                </c:pt>
                <c:pt idx="4550">
                  <c:v>1157.8668864335232</c:v>
                </c:pt>
                <c:pt idx="4551">
                  <c:v>1157.8277334152617</c:v>
                </c:pt>
                <c:pt idx="4552">
                  <c:v>1157.7885846402055</c:v>
                </c:pt>
                <c:pt idx="4553">
                  <c:v>1157.749440107631</c:v>
                </c:pt>
                <c:pt idx="4554">
                  <c:v>1157.7102998168152</c:v>
                </c:pt>
                <c:pt idx="4555">
                  <c:v>1157.6711637670348</c:v>
                </c:pt>
                <c:pt idx="4556">
                  <c:v>1157.6320319575671</c:v>
                </c:pt>
                <c:pt idx="4557">
                  <c:v>1157.5929043876888</c:v>
                </c:pt>
                <c:pt idx="4558">
                  <c:v>1157.5537810566775</c:v>
                </c:pt>
                <c:pt idx="4559">
                  <c:v>1157.5146619638108</c:v>
                </c:pt>
                <c:pt idx="4560">
                  <c:v>1157.4755471083658</c:v>
                </c:pt>
                <c:pt idx="4561">
                  <c:v>1157.436436489621</c:v>
                </c:pt>
                <c:pt idx="4562">
                  <c:v>1157.3973301068538</c:v>
                </c:pt>
                <c:pt idx="4563">
                  <c:v>1157.358227959342</c:v>
                </c:pt>
                <c:pt idx="4564">
                  <c:v>1157.3191300463643</c:v>
                </c:pt>
                <c:pt idx="4565">
                  <c:v>1157.280036367199</c:v>
                </c:pt>
                <c:pt idx="4566">
                  <c:v>1157.2409469211243</c:v>
                </c:pt>
                <c:pt idx="4567">
                  <c:v>1157.2018617074191</c:v>
                </c:pt>
                <c:pt idx="4568">
                  <c:v>1157.1627807253619</c:v>
                </c:pt>
                <c:pt idx="4569">
                  <c:v>1157.1237039742321</c:v>
                </c:pt>
                <c:pt idx="4570">
                  <c:v>1157.0846314533082</c:v>
                </c:pt>
                <c:pt idx="4571">
                  <c:v>1157.0455631618697</c:v>
                </c:pt>
                <c:pt idx="4572">
                  <c:v>1157.0064990991962</c:v>
                </c:pt>
                <c:pt idx="4573">
                  <c:v>1156.9674392645668</c:v>
                </c:pt>
                <c:pt idx="4574">
                  <c:v>1156.9283836572615</c:v>
                </c:pt>
                <c:pt idx="4575">
                  <c:v>1156.88933227656</c:v>
                </c:pt>
                <c:pt idx="4576">
                  <c:v>1156.850285121742</c:v>
                </c:pt>
                <c:pt idx="4577">
                  <c:v>1156.811242192088</c:v>
                </c:pt>
                <c:pt idx="4578">
                  <c:v>1156.772203486878</c:v>
                </c:pt>
                <c:pt idx="4579">
                  <c:v>1156.7331690053927</c:v>
                </c:pt>
                <c:pt idx="4580">
                  <c:v>1156.6941387469124</c:v>
                </c:pt>
                <c:pt idx="4581">
                  <c:v>1156.655112710718</c:v>
                </c:pt>
                <c:pt idx="4582">
                  <c:v>1156.6160908960901</c:v>
                </c:pt>
                <c:pt idx="4583">
                  <c:v>1156.5770733023098</c:v>
                </c:pt>
                <c:pt idx="4584">
                  <c:v>1156.5380599286582</c:v>
                </c:pt>
                <c:pt idx="4585">
                  <c:v>1156.4990507744167</c:v>
                </c:pt>
                <c:pt idx="4586">
                  <c:v>1156.4600458388666</c:v>
                </c:pt>
                <c:pt idx="4587">
                  <c:v>1156.4210451212896</c:v>
                </c:pt>
                <c:pt idx="4588">
                  <c:v>1156.3820486209675</c:v>
                </c:pt>
                <c:pt idx="4589">
                  <c:v>1156.3430563371819</c:v>
                </c:pt>
                <c:pt idx="4590">
                  <c:v>1156.3040682692151</c:v>
                </c:pt>
                <c:pt idx="4591">
                  <c:v>1156.2650844163491</c:v>
                </c:pt>
                <c:pt idx="4592">
                  <c:v>1156.2261047778661</c:v>
                </c:pt>
                <c:pt idx="4593">
                  <c:v>1156.1871293530487</c:v>
                </c:pt>
                <c:pt idx="4594">
                  <c:v>1156.1481581411797</c:v>
                </c:pt>
                <c:pt idx="4595">
                  <c:v>1156.1091911415419</c:v>
                </c:pt>
                <c:pt idx="4596">
                  <c:v>1156.0702283534176</c:v>
                </c:pt>
                <c:pt idx="4597">
                  <c:v>1156.0312697760905</c:v>
                </c:pt>
                <c:pt idx="4598">
                  <c:v>1155.9923154088435</c:v>
                </c:pt>
                <c:pt idx="4599">
                  <c:v>1155.9533652509599</c:v>
                </c:pt>
                <c:pt idx="4600">
                  <c:v>1155.9144193017235</c:v>
                </c:pt>
                <c:pt idx="4601">
                  <c:v>1155.8754775604175</c:v>
                </c:pt>
                <c:pt idx="4602">
                  <c:v>1155.836540026326</c:v>
                </c:pt>
                <c:pt idx="4603">
                  <c:v>1155.7976066987328</c:v>
                </c:pt>
                <c:pt idx="4604">
                  <c:v>1155.7586775769219</c:v>
                </c:pt>
                <c:pt idx="4605">
                  <c:v>1155.7197526601776</c:v>
                </c:pt>
                <c:pt idx="4606">
                  <c:v>1155.6808319477843</c:v>
                </c:pt>
                <c:pt idx="4607">
                  <c:v>1155.6419154390267</c:v>
                </c:pt>
                <c:pt idx="4608">
                  <c:v>1155.6030031331891</c:v>
                </c:pt>
                <c:pt idx="4609">
                  <c:v>1155.5640950295567</c:v>
                </c:pt>
                <c:pt idx="4610">
                  <c:v>1155.525191127414</c:v>
                </c:pt>
                <c:pt idx="4611">
                  <c:v>1155.4862914260464</c:v>
                </c:pt>
                <c:pt idx="4612">
                  <c:v>1155.4473959247389</c:v>
                </c:pt>
                <c:pt idx="4613">
                  <c:v>1155.4085046227772</c:v>
                </c:pt>
                <c:pt idx="4614">
                  <c:v>1155.3696175194466</c:v>
                </c:pt>
                <c:pt idx="4615">
                  <c:v>1155.330734614033</c:v>
                </c:pt>
                <c:pt idx="4616">
                  <c:v>1155.2918559058223</c:v>
                </c:pt>
                <c:pt idx="4617">
                  <c:v>1155.2529813941003</c:v>
                </c:pt>
                <c:pt idx="4618">
                  <c:v>1155.2141110781529</c:v>
                </c:pt>
                <c:pt idx="4619">
                  <c:v>1155.1752449572668</c:v>
                </c:pt>
                <c:pt idx="4620">
                  <c:v>1155.1363830307282</c:v>
                </c:pt>
                <c:pt idx="4621">
                  <c:v>1155.0975252978237</c:v>
                </c:pt>
                <c:pt idx="4622">
                  <c:v>1155.0586717578399</c:v>
                </c:pt>
                <c:pt idx="4623">
                  <c:v>1155.0198224100639</c:v>
                </c:pt>
                <c:pt idx="4624">
                  <c:v>1154.9809772537824</c:v>
                </c:pt>
                <c:pt idx="4625">
                  <c:v>1154.9421362882827</c:v>
                </c:pt>
                <c:pt idx="4626">
                  <c:v>1154.9032995128523</c:v>
                </c:pt>
                <c:pt idx="4627">
                  <c:v>1154.8644669267783</c:v>
                </c:pt>
                <c:pt idx="4628">
                  <c:v>1154.8256385293485</c:v>
                </c:pt>
                <c:pt idx="4629">
                  <c:v>1154.7868143198505</c:v>
                </c:pt>
                <c:pt idx="4630">
                  <c:v>1154.7479942975722</c:v>
                </c:pt>
                <c:pt idx="4631">
                  <c:v>1154.7091784618017</c:v>
                </c:pt>
                <c:pt idx="4632">
                  <c:v>1154.6703668118273</c:v>
                </c:pt>
                <c:pt idx="4633">
                  <c:v>1154.6315593469371</c:v>
                </c:pt>
                <c:pt idx="4634">
                  <c:v>1154.5927560664195</c:v>
                </c:pt>
                <c:pt idx="4635">
                  <c:v>1154.5539569695632</c:v>
                </c:pt>
                <c:pt idx="4636">
                  <c:v>1154.5151620556571</c:v>
                </c:pt>
                <c:pt idx="4637">
                  <c:v>1154.4763713239897</c:v>
                </c:pt>
                <c:pt idx="4638">
                  <c:v>1154.4375847738504</c:v>
                </c:pt>
                <c:pt idx="4639">
                  <c:v>1154.3988024045284</c:v>
                </c:pt>
                <c:pt idx="4640">
                  <c:v>1154.3600242153129</c:v>
                </c:pt>
                <c:pt idx="4641">
                  <c:v>1154.3212502054935</c:v>
                </c:pt>
                <c:pt idx="4642">
                  <c:v>1154.2824803743597</c:v>
                </c:pt>
                <c:pt idx="4643">
                  <c:v>1154.2437147212015</c:v>
                </c:pt>
                <c:pt idx="4644">
                  <c:v>1154.2049532453086</c:v>
                </c:pt>
                <c:pt idx="4645">
                  <c:v>1154.1661959459709</c:v>
                </c:pt>
                <c:pt idx="4646">
                  <c:v>1154.127442822479</c:v>
                </c:pt>
                <c:pt idx="4647">
                  <c:v>1154.0886938741228</c:v>
                </c:pt>
                <c:pt idx="4648">
                  <c:v>1154.0499491001933</c:v>
                </c:pt>
                <c:pt idx="4649">
                  <c:v>1154.011208499981</c:v>
                </c:pt>
                <c:pt idx="4650">
                  <c:v>1153.9724720727763</c:v>
                </c:pt>
                <c:pt idx="4651">
                  <c:v>1153.9337398178709</c:v>
                </c:pt>
                <c:pt idx="4652">
                  <c:v>1153.8950117345551</c:v>
                </c:pt>
                <c:pt idx="4653">
                  <c:v>1153.8562878221203</c:v>
                </c:pt>
                <c:pt idx="4654">
                  <c:v>1153.8175680798583</c:v>
                </c:pt>
                <c:pt idx="4655">
                  <c:v>1153.7788525070603</c:v>
                </c:pt>
                <c:pt idx="4656">
                  <c:v>1153.7401411030178</c:v>
                </c:pt>
                <c:pt idx="4657">
                  <c:v>1153.7014338670231</c:v>
                </c:pt>
                <c:pt idx="4658">
                  <c:v>1153.6627307983676</c:v>
                </c:pt>
                <c:pt idx="4659">
                  <c:v>1153.6240318963439</c:v>
                </c:pt>
                <c:pt idx="4660">
                  <c:v>1153.5853371602439</c:v>
                </c:pt>
                <c:pt idx="4661">
                  <c:v>1153.5466465893603</c:v>
                </c:pt>
                <c:pt idx="4662">
                  <c:v>1153.507960182985</c:v>
                </c:pt>
                <c:pt idx="4663">
                  <c:v>1153.4692779404113</c:v>
                </c:pt>
                <c:pt idx="4664">
                  <c:v>1153.430599860932</c:v>
                </c:pt>
                <c:pt idx="4665">
                  <c:v>1153.3919259438399</c:v>
                </c:pt>
                <c:pt idx="4666">
                  <c:v>1153.3532561884281</c:v>
                </c:pt>
                <c:pt idx="4667">
                  <c:v>1153.3145905939898</c:v>
                </c:pt>
                <c:pt idx="4668">
                  <c:v>1153.2759291598184</c:v>
                </c:pt>
                <c:pt idx="4669">
                  <c:v>1153.2372718852077</c:v>
                </c:pt>
                <c:pt idx="4670">
                  <c:v>1153.1986187694511</c:v>
                </c:pt>
                <c:pt idx="4671">
                  <c:v>1153.1599698118425</c:v>
                </c:pt>
                <c:pt idx="4672">
                  <c:v>1153.1213250116762</c:v>
                </c:pt>
                <c:pt idx="4673">
                  <c:v>1153.082684368246</c:v>
                </c:pt>
                <c:pt idx="4674">
                  <c:v>1153.0440478808464</c:v>
                </c:pt>
                <c:pt idx="4675">
                  <c:v>1153.0054155487715</c:v>
                </c:pt>
                <c:pt idx="4676">
                  <c:v>1152.9667873713161</c:v>
                </c:pt>
                <c:pt idx="4677">
                  <c:v>1152.9281633477749</c:v>
                </c:pt>
                <c:pt idx="4678">
                  <c:v>1152.8895434774427</c:v>
                </c:pt>
                <c:pt idx="4679">
                  <c:v>1152.8509277596143</c:v>
                </c:pt>
                <c:pt idx="4680">
                  <c:v>1152.8123161935853</c:v>
                </c:pt>
                <c:pt idx="4681">
                  <c:v>1152.7737087786506</c:v>
                </c:pt>
                <c:pt idx="4682">
                  <c:v>1152.735105514106</c:v>
                </c:pt>
                <c:pt idx="4683">
                  <c:v>1152.6965063992466</c:v>
                </c:pt>
                <c:pt idx="4684">
                  <c:v>1152.6579114333686</c:v>
                </c:pt>
                <c:pt idx="4685">
                  <c:v>1152.6193206157673</c:v>
                </c:pt>
                <c:pt idx="4686">
                  <c:v>1152.5807339457392</c:v>
                </c:pt>
                <c:pt idx="4687">
                  <c:v>1152.5421514225802</c:v>
                </c:pt>
                <c:pt idx="4688">
                  <c:v>1152.503573045587</c:v>
                </c:pt>
                <c:pt idx="4689">
                  <c:v>1152.4649988140554</c:v>
                </c:pt>
                <c:pt idx="4690">
                  <c:v>1152.4264287272824</c:v>
                </c:pt>
                <c:pt idx="4691">
                  <c:v>1152.3878627845647</c:v>
                </c:pt>
                <c:pt idx="4692">
                  <c:v>1152.3493009851991</c:v>
                </c:pt>
                <c:pt idx="4693">
                  <c:v>1152.3107433284829</c:v>
                </c:pt>
                <c:pt idx="4694">
                  <c:v>1152.2721898137129</c:v>
                </c:pt>
                <c:pt idx="4695">
                  <c:v>1152.2336404401865</c:v>
                </c:pt>
                <c:pt idx="4696">
                  <c:v>1152.1950952072011</c:v>
                </c:pt>
                <c:pt idx="4697">
                  <c:v>1152.1565541140544</c:v>
                </c:pt>
                <c:pt idx="4698">
                  <c:v>1152.1180171600442</c:v>
                </c:pt>
                <c:pt idx="4699">
                  <c:v>1152.0794843444685</c:v>
                </c:pt>
                <c:pt idx="4700">
                  <c:v>1152.040955666625</c:v>
                </c:pt>
                <c:pt idx="4701">
                  <c:v>1152.0024311258119</c:v>
                </c:pt>
                <c:pt idx="4702">
                  <c:v>1151.9639107213277</c:v>
                </c:pt>
                <c:pt idx="4703">
                  <c:v>1151.9253944524708</c:v>
                </c:pt>
                <c:pt idx="4704">
                  <c:v>1151.8868823185398</c:v>
                </c:pt>
                <c:pt idx="4705">
                  <c:v>1151.8483743188335</c:v>
                </c:pt>
                <c:pt idx="4706">
                  <c:v>1151.8098704526506</c:v>
                </c:pt>
                <c:pt idx="4707">
                  <c:v>1151.7713707192904</c:v>
                </c:pt>
                <c:pt idx="4708">
                  <c:v>1151.7328751180519</c:v>
                </c:pt>
                <c:pt idx="4709">
                  <c:v>1151.6943836482346</c:v>
                </c:pt>
                <c:pt idx="4710">
                  <c:v>1151.6558963091379</c:v>
                </c:pt>
                <c:pt idx="4711">
                  <c:v>1151.6174131000612</c:v>
                </c:pt>
                <c:pt idx="4712">
                  <c:v>1151.5789340203046</c:v>
                </c:pt>
                <c:pt idx="4713">
                  <c:v>1151.5404590691678</c:v>
                </c:pt>
                <c:pt idx="4714">
                  <c:v>1151.5019882459508</c:v>
                </c:pt>
                <c:pt idx="4715">
                  <c:v>1151.4635215499541</c:v>
                </c:pt>
                <c:pt idx="4716">
                  <c:v>1151.4250589804778</c:v>
                </c:pt>
                <c:pt idx="4717">
                  <c:v>1151.3866005368225</c:v>
                </c:pt>
                <c:pt idx="4718">
                  <c:v>1151.3481462182885</c:v>
                </c:pt>
                <c:pt idx="4719">
                  <c:v>1151.3096960241769</c:v>
                </c:pt>
                <c:pt idx="4720">
                  <c:v>1151.2712499537886</c:v>
                </c:pt>
                <c:pt idx="4721">
                  <c:v>1151.2328080064242</c:v>
                </c:pt>
                <c:pt idx="4722">
                  <c:v>1151.1943701813855</c:v>
                </c:pt>
                <c:pt idx="4723">
                  <c:v>1151.1559364779737</c:v>
                </c:pt>
                <c:pt idx="4724">
                  <c:v>1151.1175068954901</c:v>
                </c:pt>
                <c:pt idx="4725">
                  <c:v>1151.0790814332361</c:v>
                </c:pt>
                <c:pt idx="4726">
                  <c:v>1151.0406600905139</c:v>
                </c:pt>
                <c:pt idx="4727">
                  <c:v>1151.0022428666255</c:v>
                </c:pt>
                <c:pt idx="4728">
                  <c:v>1150.9638297608728</c:v>
                </c:pt>
                <c:pt idx="4729">
                  <c:v>1150.9254207725578</c:v>
                </c:pt>
                <c:pt idx="4730">
                  <c:v>1150.887015900983</c:v>
                </c:pt>
                <c:pt idx="4731">
                  <c:v>1150.848615145451</c:v>
                </c:pt>
                <c:pt idx="4732">
                  <c:v>1150.8102185052639</c:v>
                </c:pt>
                <c:pt idx="4733">
                  <c:v>1150.7718259797252</c:v>
                </c:pt>
                <c:pt idx="4734">
                  <c:v>1150.7334375681373</c:v>
                </c:pt>
                <c:pt idx="4735">
                  <c:v>1150.6950532698038</c:v>
                </c:pt>
                <c:pt idx="4736">
                  <c:v>1150.6566730840275</c:v>
                </c:pt>
                <c:pt idx="4737">
                  <c:v>1150.6182970101117</c:v>
                </c:pt>
                <c:pt idx="4738">
                  <c:v>1150.5799250473599</c:v>
                </c:pt>
                <c:pt idx="4739">
                  <c:v>1150.5415571950759</c:v>
                </c:pt>
                <c:pt idx="4740">
                  <c:v>1150.5031934525637</c:v>
                </c:pt>
                <c:pt idx="4741">
                  <c:v>1150.4648338191266</c:v>
                </c:pt>
                <c:pt idx="4742">
                  <c:v>1150.4264782940693</c:v>
                </c:pt>
                <c:pt idx="4743">
                  <c:v>1150.3881268766957</c:v>
                </c:pt>
                <c:pt idx="4744">
                  <c:v>1150.34977956631</c:v>
                </c:pt>
                <c:pt idx="4745">
                  <c:v>1150.3114363622167</c:v>
                </c:pt>
                <c:pt idx="4746">
                  <c:v>1150.2730972637207</c:v>
                </c:pt>
                <c:pt idx="4747">
                  <c:v>1150.234762270127</c:v>
                </c:pt>
                <c:pt idx="4748">
                  <c:v>1150.19643138074</c:v>
                </c:pt>
                <c:pt idx="4749">
                  <c:v>1150.1581045948649</c:v>
                </c:pt>
                <c:pt idx="4750">
                  <c:v>1150.119781911807</c:v>
                </c:pt>
                <c:pt idx="4751">
                  <c:v>1150.0814633308714</c:v>
                </c:pt>
                <c:pt idx="4752">
                  <c:v>1150.0431488513639</c:v>
                </c:pt>
                <c:pt idx="4753">
                  <c:v>1150.0048384725901</c:v>
                </c:pt>
                <c:pt idx="4754">
                  <c:v>1149.9665321938555</c:v>
                </c:pt>
                <c:pt idx="4755">
                  <c:v>1149.9282300144666</c:v>
                </c:pt>
                <c:pt idx="4756">
                  <c:v>1149.889931933729</c:v>
                </c:pt>
                <c:pt idx="4757">
                  <c:v>1149.851637950949</c:v>
                </c:pt>
                <c:pt idx="4758">
                  <c:v>1149.8133480654328</c:v>
                </c:pt>
                <c:pt idx="4759">
                  <c:v>1149.7750622764872</c:v>
                </c:pt>
                <c:pt idx="4760">
                  <c:v>1149.7367805834187</c:v>
                </c:pt>
                <c:pt idx="4761">
                  <c:v>1149.6985029855341</c:v>
                </c:pt>
                <c:pt idx="4762">
                  <c:v>1149.6602294821403</c:v>
                </c:pt>
                <c:pt idx="4763">
                  <c:v>1149.6219600725442</c:v>
                </c:pt>
                <c:pt idx="4764">
                  <c:v>1149.5836947560533</c:v>
                </c:pt>
                <c:pt idx="4765">
                  <c:v>1149.5454335319748</c:v>
                </c:pt>
                <c:pt idx="4766">
                  <c:v>1149.5071763996164</c:v>
                </c:pt>
                <c:pt idx="4767">
                  <c:v>1149.4689233582853</c:v>
                </c:pt>
                <c:pt idx="4768">
                  <c:v>1149.4306744072896</c:v>
                </c:pt>
                <c:pt idx="4769">
                  <c:v>1149.3924295459371</c:v>
                </c:pt>
                <c:pt idx="4770">
                  <c:v>1149.354188773536</c:v>
                </c:pt>
                <c:pt idx="4771">
                  <c:v>1149.3159520893942</c:v>
                </c:pt>
                <c:pt idx="4772">
                  <c:v>1149.2777194928203</c:v>
                </c:pt>
                <c:pt idx="4773">
                  <c:v>1149.239490983123</c:v>
                </c:pt>
                <c:pt idx="4774">
                  <c:v>1149.2012665596103</c:v>
                </c:pt>
                <c:pt idx="4775">
                  <c:v>1149.1630462215915</c:v>
                </c:pt>
                <c:pt idx="4776">
                  <c:v>1149.1248299683755</c:v>
                </c:pt>
                <c:pt idx="4777">
                  <c:v>1149.0866177992709</c:v>
                </c:pt>
                <c:pt idx="4778">
                  <c:v>1149.0484097135875</c:v>
                </c:pt>
                <c:pt idx="4779">
                  <c:v>1149.0102057106344</c:v>
                </c:pt>
                <c:pt idx="4780">
                  <c:v>1148.9720057897209</c:v>
                </c:pt>
                <c:pt idx="4781">
                  <c:v>1148.933809950157</c:v>
                </c:pt>
                <c:pt idx="4782">
                  <c:v>1148.8956181912517</c:v>
                </c:pt>
                <c:pt idx="4783">
                  <c:v>1148.8574305123159</c:v>
                </c:pt>
                <c:pt idx="4784">
                  <c:v>1148.8192469126589</c:v>
                </c:pt>
                <c:pt idx="4785">
                  <c:v>1148.7810673915915</c:v>
                </c:pt>
                <c:pt idx="4786">
                  <c:v>1148.7428919484234</c:v>
                </c:pt>
                <c:pt idx="4787">
                  <c:v>1148.7047205824654</c:v>
                </c:pt>
                <c:pt idx="4788">
                  <c:v>1148.6665532930283</c:v>
                </c:pt>
                <c:pt idx="4789">
                  <c:v>1148.6283900794226</c:v>
                </c:pt>
                <c:pt idx="4790">
                  <c:v>1148.5902309409594</c:v>
                </c:pt>
                <c:pt idx="4791">
                  <c:v>1148.5520758769496</c:v>
                </c:pt>
                <c:pt idx="4792">
                  <c:v>1148.5139248867044</c:v>
                </c:pt>
                <c:pt idx="4793">
                  <c:v>1148.4757779695353</c:v>
                </c:pt>
                <c:pt idx="4794">
                  <c:v>1148.4376351247536</c:v>
                </c:pt>
                <c:pt idx="4795">
                  <c:v>1148.3994963516707</c:v>
                </c:pt>
                <c:pt idx="4796">
                  <c:v>1148.3613616495986</c:v>
                </c:pt>
                <c:pt idx="4797">
                  <c:v>1148.3232310178494</c:v>
                </c:pt>
                <c:pt idx="4798">
                  <c:v>1148.2851044557349</c:v>
                </c:pt>
                <c:pt idx="4799">
                  <c:v>1148.2469819625671</c:v>
                </c:pt>
                <c:pt idx="4800">
                  <c:v>1148.2088635376588</c:v>
                </c:pt>
                <c:pt idx="4801">
                  <c:v>1148.170749180322</c:v>
                </c:pt>
                <c:pt idx="4802">
                  <c:v>1148.1326388898697</c:v>
                </c:pt>
                <c:pt idx="4803">
                  <c:v>1148.0945326656142</c:v>
                </c:pt>
                <c:pt idx="4804">
                  <c:v>1148.0564305068688</c:v>
                </c:pt>
                <c:pt idx="4805">
                  <c:v>1148.0183324129464</c:v>
                </c:pt>
                <c:pt idx="4806">
                  <c:v>1147.98023838316</c:v>
                </c:pt>
                <c:pt idx="4807">
                  <c:v>1147.9421484168231</c:v>
                </c:pt>
                <c:pt idx="4808">
                  <c:v>1147.9040625132491</c:v>
                </c:pt>
                <c:pt idx="4809">
                  <c:v>1147.8659806717512</c:v>
                </c:pt>
                <c:pt idx="4810">
                  <c:v>1147.827902891644</c:v>
                </c:pt>
                <c:pt idx="4811">
                  <c:v>1147.7898291722408</c:v>
                </c:pt>
                <c:pt idx="4812">
                  <c:v>1147.7517595128556</c:v>
                </c:pt>
                <c:pt idx="4813">
                  <c:v>1147.7136939128029</c:v>
                </c:pt>
                <c:pt idx="4814">
                  <c:v>1147.6756323713969</c:v>
                </c:pt>
                <c:pt idx="4815">
                  <c:v>1147.6375748879516</c:v>
                </c:pt>
                <c:pt idx="4816">
                  <c:v>1147.5995214617822</c:v>
                </c:pt>
                <c:pt idx="4817">
                  <c:v>1147.5614720922028</c:v>
                </c:pt>
                <c:pt idx="4818">
                  <c:v>1147.5234267785288</c:v>
                </c:pt>
                <c:pt idx="4819">
                  <c:v>1147.4853855200749</c:v>
                </c:pt>
                <c:pt idx="4820">
                  <c:v>1147.4473483161566</c:v>
                </c:pt>
                <c:pt idx="4821">
                  <c:v>1147.4093151660888</c:v>
                </c:pt>
                <c:pt idx="4822">
                  <c:v>1147.3712860691871</c:v>
                </c:pt>
                <c:pt idx="4823">
                  <c:v>1147.3332610247671</c:v>
                </c:pt>
                <c:pt idx="4824">
                  <c:v>1147.2952400321444</c:v>
                </c:pt>
                <c:pt idx="4825">
                  <c:v>1147.2572230906349</c:v>
                </c:pt>
                <c:pt idx="4826">
                  <c:v>1147.2192101995547</c:v>
                </c:pt>
                <c:pt idx="4827">
                  <c:v>1147.1812013582198</c:v>
                </c:pt>
                <c:pt idx="4828">
                  <c:v>1147.1431965659467</c:v>
                </c:pt>
                <c:pt idx="4829">
                  <c:v>1147.1051958220517</c:v>
                </c:pt>
                <c:pt idx="4830">
                  <c:v>1147.0671991258514</c:v>
                </c:pt>
                <c:pt idx="4831">
                  <c:v>1147.029206476662</c:v>
                </c:pt>
                <c:pt idx="4832">
                  <c:v>1146.9912178738011</c:v>
                </c:pt>
                <c:pt idx="4833">
                  <c:v>1146.9532333165853</c:v>
                </c:pt>
                <c:pt idx="4834">
                  <c:v>1146.9152528043317</c:v>
                </c:pt>
                <c:pt idx="4835">
                  <c:v>1146.8772763363577</c:v>
                </c:pt>
                <c:pt idx="4836">
                  <c:v>1146.8393039119808</c:v>
                </c:pt>
                <c:pt idx="4837">
                  <c:v>1146.8013355305181</c:v>
                </c:pt>
                <c:pt idx="4838">
                  <c:v>1146.7633711912877</c:v>
                </c:pt>
                <c:pt idx="4839">
                  <c:v>1146.7254108936072</c:v>
                </c:pt>
                <c:pt idx="4840">
                  <c:v>1146.6874546367949</c:v>
                </c:pt>
                <c:pt idx="4841">
                  <c:v>1146.6495024201683</c:v>
                </c:pt>
                <c:pt idx="4842">
                  <c:v>1146.6115542430464</c:v>
                </c:pt>
                <c:pt idx="4843">
                  <c:v>1146.5736101047469</c:v>
                </c:pt>
                <c:pt idx="4844">
                  <c:v>1146.5356700045888</c:v>
                </c:pt>
                <c:pt idx="4845">
                  <c:v>1146.4977339418906</c:v>
                </c:pt>
                <c:pt idx="4846">
                  <c:v>1146.4598019159712</c:v>
                </c:pt>
                <c:pt idx="4847">
                  <c:v>1146.4218739261491</c:v>
                </c:pt>
                <c:pt idx="4848">
                  <c:v>1146.3839499717442</c:v>
                </c:pt>
                <c:pt idx="4849">
                  <c:v>1146.3460300520749</c:v>
                </c:pt>
                <c:pt idx="4850">
                  <c:v>1146.3081141664611</c:v>
                </c:pt>
                <c:pt idx="4851">
                  <c:v>1146.2702023142222</c:v>
                </c:pt>
                <c:pt idx="4852">
                  <c:v>1146.2322944946777</c:v>
                </c:pt>
                <c:pt idx="4853">
                  <c:v>1146.1943907071477</c:v>
                </c:pt>
                <c:pt idx="4854">
                  <c:v>1146.156490950952</c:v>
                </c:pt>
                <c:pt idx="4855">
                  <c:v>1146.1185952254107</c:v>
                </c:pt>
                <c:pt idx="4856">
                  <c:v>1146.0807035298437</c:v>
                </c:pt>
                <c:pt idx="4857">
                  <c:v>1146.0428158635716</c:v>
                </c:pt>
                <c:pt idx="4858">
                  <c:v>1146.0049322259149</c:v>
                </c:pt>
                <c:pt idx="4859">
                  <c:v>1145.9670526161945</c:v>
                </c:pt>
                <c:pt idx="4860">
                  <c:v>1145.9291770337306</c:v>
                </c:pt>
                <c:pt idx="4861">
                  <c:v>1145.8913054778445</c:v>
                </c:pt>
                <c:pt idx="4862">
                  <c:v>1145.8534379478572</c:v>
                </c:pt>
                <c:pt idx="4863">
                  <c:v>1145.8155744430899</c:v>
                </c:pt>
                <c:pt idx="4864">
                  <c:v>1145.7777149628639</c:v>
                </c:pt>
                <c:pt idx="4865">
                  <c:v>1145.7398595065006</c:v>
                </c:pt>
                <c:pt idx="4866">
                  <c:v>1145.7020080733218</c:v>
                </c:pt>
                <c:pt idx="4867">
                  <c:v>1145.664160662649</c:v>
                </c:pt>
                <c:pt idx="4868">
                  <c:v>1145.6263172738043</c:v>
                </c:pt>
                <c:pt idx="4869">
                  <c:v>1145.5884779061096</c:v>
                </c:pt>
                <c:pt idx="4870">
                  <c:v>1145.5506425588871</c:v>
                </c:pt>
                <c:pt idx="4871">
                  <c:v>1145.5128112314592</c:v>
                </c:pt>
                <c:pt idx="4872">
                  <c:v>1145.4749839231483</c:v>
                </c:pt>
                <c:pt idx="4873">
                  <c:v>1145.4371606332772</c:v>
                </c:pt>
                <c:pt idx="4874">
                  <c:v>1145.3993413611684</c:v>
                </c:pt>
                <c:pt idx="4875">
                  <c:v>1145.3615261061448</c:v>
                </c:pt>
                <c:pt idx="4876">
                  <c:v>1145.3237148675296</c:v>
                </c:pt>
                <c:pt idx="4877">
                  <c:v>1145.2859076446452</c:v>
                </c:pt>
                <c:pt idx="4878">
                  <c:v>1145.248104436816</c:v>
                </c:pt>
                <c:pt idx="4879">
                  <c:v>1145.2103052433647</c:v>
                </c:pt>
                <c:pt idx="4880">
                  <c:v>1145.1725100636152</c:v>
                </c:pt>
                <c:pt idx="4881">
                  <c:v>1145.1347188968909</c:v>
                </c:pt>
                <c:pt idx="4882">
                  <c:v>1145.0969317425161</c:v>
                </c:pt>
                <c:pt idx="4883">
                  <c:v>1145.0591485998143</c:v>
                </c:pt>
                <c:pt idx="4884">
                  <c:v>1145.0213694681099</c:v>
                </c:pt>
                <c:pt idx="4885">
                  <c:v>1144.9835943467272</c:v>
                </c:pt>
                <c:pt idx="4886">
                  <c:v>1144.9458232349905</c:v>
                </c:pt>
                <c:pt idx="4887">
                  <c:v>1144.9080561322244</c:v>
                </c:pt>
                <c:pt idx="4888">
                  <c:v>1144.8702930377535</c:v>
                </c:pt>
                <c:pt idx="4889">
                  <c:v>1144.8325339509029</c:v>
                </c:pt>
                <c:pt idx="4890">
                  <c:v>1144.7947788709971</c:v>
                </c:pt>
                <c:pt idx="4891">
                  <c:v>1144.7570277973614</c:v>
                </c:pt>
                <c:pt idx="4892">
                  <c:v>1144.7192807293213</c:v>
                </c:pt>
                <c:pt idx="4893">
                  <c:v>1144.6815376662021</c:v>
                </c:pt>
                <c:pt idx="4894">
                  <c:v>1144.6437986073292</c:v>
                </c:pt>
                <c:pt idx="4895">
                  <c:v>1144.606063552028</c:v>
                </c:pt>
                <c:pt idx="4896">
                  <c:v>1144.5683324996248</c:v>
                </c:pt>
                <c:pt idx="4897">
                  <c:v>1144.5306054494451</c:v>
                </c:pt>
                <c:pt idx="4898">
                  <c:v>1144.4928824008155</c:v>
                </c:pt>
                <c:pt idx="4899">
                  <c:v>1144.4551633530618</c:v>
                </c:pt>
                <c:pt idx="4900">
                  <c:v>1144.4174483055106</c:v>
                </c:pt>
                <c:pt idx="4901">
                  <c:v>1144.3797372574882</c:v>
                </c:pt>
                <c:pt idx="4902">
                  <c:v>1144.3420302083211</c:v>
                </c:pt>
                <c:pt idx="4903">
                  <c:v>1144.3043271573365</c:v>
                </c:pt>
                <c:pt idx="4904">
                  <c:v>1144.2666281038612</c:v>
                </c:pt>
                <c:pt idx="4905">
                  <c:v>1144.228933047222</c:v>
                </c:pt>
                <c:pt idx="4906">
                  <c:v>1144.1912419867463</c:v>
                </c:pt>
                <c:pt idx="4907">
                  <c:v>1144.1535549217615</c:v>
                </c:pt>
                <c:pt idx="4908">
                  <c:v>1144.1158718515946</c:v>
                </c:pt>
                <c:pt idx="4909">
                  <c:v>1144.0781927755738</c:v>
                </c:pt>
                <c:pt idx="4910">
                  <c:v>1144.0405176930267</c:v>
                </c:pt>
                <c:pt idx="4911">
                  <c:v>1144.0028466032811</c:v>
                </c:pt>
                <c:pt idx="4912">
                  <c:v>1143.965179505665</c:v>
                </c:pt>
                <c:pt idx="4913">
                  <c:v>1143.9275163995064</c:v>
                </c:pt>
                <c:pt idx="4914">
                  <c:v>1143.889857284134</c:v>
                </c:pt>
                <c:pt idx="4915">
                  <c:v>1143.852202158876</c:v>
                </c:pt>
                <c:pt idx="4916">
                  <c:v>1143.8145510230609</c:v>
                </c:pt>
                <c:pt idx="4917">
                  <c:v>1143.7769038760175</c:v>
                </c:pt>
                <c:pt idx="4918">
                  <c:v>1143.7392607170748</c:v>
                </c:pt>
                <c:pt idx="4919">
                  <c:v>1143.7016215455619</c:v>
                </c:pt>
                <c:pt idx="4920">
                  <c:v>1143.6639863608075</c:v>
                </c:pt>
                <c:pt idx="4921">
                  <c:v>1143.6263551621412</c:v>
                </c:pt>
                <c:pt idx="4922">
                  <c:v>1143.5887279488923</c:v>
                </c:pt>
                <c:pt idx="4923">
                  <c:v>1143.5511047203902</c:v>
                </c:pt>
                <c:pt idx="4924">
                  <c:v>1143.5134854759649</c:v>
                </c:pt>
                <c:pt idx="4925">
                  <c:v>1143.4758702149459</c:v>
                </c:pt>
                <c:pt idx="4926">
                  <c:v>1143.4382589366635</c:v>
                </c:pt>
                <c:pt idx="4927">
                  <c:v>1143.4006516404477</c:v>
                </c:pt>
                <c:pt idx="4928">
                  <c:v>1143.3630483256286</c:v>
                </c:pt>
                <c:pt idx="4929">
                  <c:v>1143.3254489915366</c:v>
                </c:pt>
                <c:pt idx="4930">
                  <c:v>1143.2878536375024</c:v>
                </c:pt>
                <c:pt idx="4931">
                  <c:v>1143.2502622628563</c:v>
                </c:pt>
                <c:pt idx="4932">
                  <c:v>1143.2126748669298</c:v>
                </c:pt>
                <c:pt idx="4933">
                  <c:v>1143.1750914490531</c:v>
                </c:pt>
                <c:pt idx="4934">
                  <c:v>1143.1375120085577</c:v>
                </c:pt>
                <c:pt idx="4935">
                  <c:v>1143.0999365447744</c:v>
                </c:pt>
                <c:pt idx="4936">
                  <c:v>1143.0623650570349</c:v>
                </c:pt>
                <c:pt idx="4937">
                  <c:v>1143.0247975446705</c:v>
                </c:pt>
                <c:pt idx="4938">
                  <c:v>1142.9872340070131</c:v>
                </c:pt>
                <c:pt idx="4939">
                  <c:v>1142.9496744433943</c:v>
                </c:pt>
                <c:pt idx="4940">
                  <c:v>1142.9121188531458</c:v>
                </c:pt>
                <c:pt idx="4941">
                  <c:v>1142.8745672355997</c:v>
                </c:pt>
                <c:pt idx="4942">
                  <c:v>1142.8370195900886</c:v>
                </c:pt>
                <c:pt idx="4943">
                  <c:v>1142.7994759159444</c:v>
                </c:pt>
                <c:pt idx="4944">
                  <c:v>1142.7619362124997</c:v>
                </c:pt>
                <c:pt idx="4945">
                  <c:v>1142.7244004790869</c:v>
                </c:pt>
                <c:pt idx="4946">
                  <c:v>1142.6868687150391</c:v>
                </c:pt>
                <c:pt idx="4947">
                  <c:v>1142.6493409196889</c:v>
                </c:pt>
                <c:pt idx="4948">
                  <c:v>1142.6118170923694</c:v>
                </c:pt>
                <c:pt idx="4949">
                  <c:v>1142.5742972324138</c:v>
                </c:pt>
                <c:pt idx="4950">
                  <c:v>1142.5367813391551</c:v>
                </c:pt>
                <c:pt idx="4951">
                  <c:v>1142.4992694119269</c:v>
                </c:pt>
                <c:pt idx="4952">
                  <c:v>1142.4617614500628</c:v>
                </c:pt>
                <c:pt idx="4953">
                  <c:v>1142.4242574528964</c:v>
                </c:pt>
                <c:pt idx="4954">
                  <c:v>1142.3867574197616</c:v>
                </c:pt>
                <c:pt idx="4955">
                  <c:v>1142.3492613499923</c:v>
                </c:pt>
                <c:pt idx="4956">
                  <c:v>1142.3117692429228</c:v>
                </c:pt>
                <c:pt idx="4957">
                  <c:v>1142.2742810978871</c:v>
                </c:pt>
                <c:pt idx="4958">
                  <c:v>1142.2367969142197</c:v>
                </c:pt>
                <c:pt idx="4959">
                  <c:v>1142.199316691255</c:v>
                </c:pt>
                <c:pt idx="4960">
                  <c:v>1142.1618404283279</c:v>
                </c:pt>
                <c:pt idx="4961">
                  <c:v>1142.1243681247731</c:v>
                </c:pt>
                <c:pt idx="4962">
                  <c:v>1142.0868997799255</c:v>
                </c:pt>
                <c:pt idx="4963">
                  <c:v>1142.0494353931199</c:v>
                </c:pt>
                <c:pt idx="4964">
                  <c:v>1142.011974963692</c:v>
                </c:pt>
                <c:pt idx="4965">
                  <c:v>1141.9745184909768</c:v>
                </c:pt>
                <c:pt idx="4966">
                  <c:v>1141.9370659743101</c:v>
                </c:pt>
                <c:pt idx="4967">
                  <c:v>1141.8996174130273</c:v>
                </c:pt>
                <c:pt idx="4968">
                  <c:v>1141.8621728064638</c:v>
                </c:pt>
                <c:pt idx="4969">
                  <c:v>1141.8247321539563</c:v>
                </c:pt>
                <c:pt idx="4970">
                  <c:v>1141.7872954548402</c:v>
                </c:pt>
                <c:pt idx="4971">
                  <c:v>1141.7498627084519</c:v>
                </c:pt>
                <c:pt idx="4972">
                  <c:v>1141.7124339141276</c:v>
                </c:pt>
                <c:pt idx="4973">
                  <c:v>1141.6750090712037</c:v>
                </c:pt>
                <c:pt idx="4974">
                  <c:v>1141.637588179017</c:v>
                </c:pt>
                <c:pt idx="4975">
                  <c:v>1141.6001712369041</c:v>
                </c:pt>
                <c:pt idx="4976">
                  <c:v>1141.5627582442021</c:v>
                </c:pt>
                <c:pt idx="4977">
                  <c:v>1141.5253492002475</c:v>
                </c:pt>
                <c:pt idx="4978">
                  <c:v>1141.4879441043779</c:v>
                </c:pt>
                <c:pt idx="4979">
                  <c:v>1141.4505429559301</c:v>
                </c:pt>
                <c:pt idx="4980">
                  <c:v>1141.4131457542419</c:v>
                </c:pt>
              </c:numCache>
            </c:numRef>
          </c:yVal>
          <c:smooth val="1"/>
        </c:ser>
        <c:ser>
          <c:idx val="1"/>
          <c:order val="1"/>
          <c:tx>
            <c:v>Plasma Current</c:v>
          </c:tx>
          <c:spPr>
            <a:ln w="25400" cmpd="sng">
              <a:solidFill>
                <a:srgbClr val="FF00FF"/>
              </a:solidFill>
              <a:prstDash val="solid"/>
            </a:ln>
          </c:spPr>
          <c:marker>
            <c:symbol val="none"/>
          </c:marker>
          <c:dPt>
            <c:idx val="150"/>
            <c:bubble3D val="0"/>
          </c:dPt>
          <c:dPt>
            <c:idx val="207"/>
            <c:bubble3D val="0"/>
          </c:dPt>
          <c:dPt>
            <c:idx val="265"/>
            <c:bubble3D val="0"/>
          </c:dPt>
          <c:xVal>
            <c:numRef>
              <c:f>'[1 RADPFV5.15de.c1 (1).xls]Sheet1'!$A$20:$A$5000</c:f>
              <c:numCache>
                <c:formatCode>0.00E+00</c:formatCode>
                <c:ptCount val="4981"/>
                <c:pt idx="0">
                  <c:v>1.3259864252698818E-2</c:v>
                </c:pt>
                <c:pt idx="1">
                  <c:v>2.6519728505397636E-2</c:v>
                </c:pt>
                <c:pt idx="2">
                  <c:v>3.9779592758096456E-2</c:v>
                </c:pt>
                <c:pt idx="3">
                  <c:v>5.3039457010795273E-2</c:v>
                </c:pt>
                <c:pt idx="4">
                  <c:v>6.6299321263494096E-2</c:v>
                </c:pt>
                <c:pt idx="5">
                  <c:v>7.9559185516192912E-2</c:v>
                </c:pt>
                <c:pt idx="6">
                  <c:v>9.2819049768891729E-2</c:v>
                </c:pt>
                <c:pt idx="7">
                  <c:v>0.10607891402159055</c:v>
                </c:pt>
                <c:pt idx="8">
                  <c:v>0.11933877827428938</c:v>
                </c:pt>
                <c:pt idx="9">
                  <c:v>0.13259864252698819</c:v>
                </c:pt>
                <c:pt idx="10">
                  <c:v>0.14585850677968704</c:v>
                </c:pt>
                <c:pt idx="11">
                  <c:v>0.15911837103238585</c:v>
                </c:pt>
                <c:pt idx="12">
                  <c:v>0.1723782352850847</c:v>
                </c:pt>
                <c:pt idx="13">
                  <c:v>0.18563809953778351</c:v>
                </c:pt>
                <c:pt idx="14">
                  <c:v>0.19889796379048236</c:v>
                </c:pt>
                <c:pt idx="15">
                  <c:v>0.21215782804318117</c:v>
                </c:pt>
                <c:pt idx="16">
                  <c:v>0.22541769229588002</c:v>
                </c:pt>
                <c:pt idx="17">
                  <c:v>0.23867755654857886</c:v>
                </c:pt>
                <c:pt idx="18">
                  <c:v>0.25193742080127768</c:v>
                </c:pt>
                <c:pt idx="19">
                  <c:v>0.26519728505397649</c:v>
                </c:pt>
                <c:pt idx="20">
                  <c:v>0.27845714930667531</c:v>
                </c:pt>
                <c:pt idx="21">
                  <c:v>0.29171701355937418</c:v>
                </c:pt>
                <c:pt idx="22">
                  <c:v>0.304976877812073</c:v>
                </c:pt>
                <c:pt idx="23">
                  <c:v>0.31823674206477182</c:v>
                </c:pt>
                <c:pt idx="24">
                  <c:v>0.33149660631747063</c:v>
                </c:pt>
                <c:pt idx="25">
                  <c:v>0.3447564705701695</c:v>
                </c:pt>
                <c:pt idx="26">
                  <c:v>0.35801633482286832</c:v>
                </c:pt>
                <c:pt idx="27">
                  <c:v>0.37127619907556714</c:v>
                </c:pt>
                <c:pt idx="28">
                  <c:v>0.38453606332826595</c:v>
                </c:pt>
                <c:pt idx="29">
                  <c:v>0.39779592758096483</c:v>
                </c:pt>
                <c:pt idx="30">
                  <c:v>0.41105579183366364</c:v>
                </c:pt>
                <c:pt idx="31">
                  <c:v>0.42431565608636246</c:v>
                </c:pt>
                <c:pt idx="32">
                  <c:v>0.43757552033906127</c:v>
                </c:pt>
                <c:pt idx="33">
                  <c:v>0.45083538459176015</c:v>
                </c:pt>
                <c:pt idx="34">
                  <c:v>0.46409524884445896</c:v>
                </c:pt>
                <c:pt idx="35">
                  <c:v>0.47735511309715783</c:v>
                </c:pt>
                <c:pt idx="36">
                  <c:v>0.4906149773498566</c:v>
                </c:pt>
                <c:pt idx="37">
                  <c:v>0.50387484160255547</c:v>
                </c:pt>
                <c:pt idx="38">
                  <c:v>0.51713470585525423</c:v>
                </c:pt>
                <c:pt idx="39">
                  <c:v>0.5303945701079531</c:v>
                </c:pt>
                <c:pt idx="40">
                  <c:v>0.54365443436065197</c:v>
                </c:pt>
                <c:pt idx="41">
                  <c:v>0.55691429861335073</c:v>
                </c:pt>
                <c:pt idx="42">
                  <c:v>0.57017416286604961</c:v>
                </c:pt>
                <c:pt idx="43">
                  <c:v>0.58343402711874848</c:v>
                </c:pt>
                <c:pt idx="44">
                  <c:v>0.59669389137144724</c:v>
                </c:pt>
                <c:pt idx="45">
                  <c:v>0.60995375562414611</c:v>
                </c:pt>
                <c:pt idx="46">
                  <c:v>0.62321361987684487</c:v>
                </c:pt>
                <c:pt idx="47">
                  <c:v>0.63647348412954374</c:v>
                </c:pt>
                <c:pt idx="48">
                  <c:v>0.64973334838224261</c:v>
                </c:pt>
                <c:pt idx="49">
                  <c:v>0.66299321263494138</c:v>
                </c:pt>
                <c:pt idx="50">
                  <c:v>0.67625307688764025</c:v>
                </c:pt>
                <c:pt idx="51">
                  <c:v>0.68951294114033912</c:v>
                </c:pt>
                <c:pt idx="52">
                  <c:v>0.70277280539303788</c:v>
                </c:pt>
                <c:pt idx="53">
                  <c:v>0.71603266964573675</c:v>
                </c:pt>
                <c:pt idx="54">
                  <c:v>0.72929253389843551</c:v>
                </c:pt>
                <c:pt idx="55">
                  <c:v>0.74255239815113439</c:v>
                </c:pt>
                <c:pt idx="56">
                  <c:v>0.75581226240383326</c:v>
                </c:pt>
                <c:pt idx="57">
                  <c:v>0.76907212665653202</c:v>
                </c:pt>
                <c:pt idx="58">
                  <c:v>0.78233199090923089</c:v>
                </c:pt>
                <c:pt idx="59">
                  <c:v>0.79559185516192976</c:v>
                </c:pt>
                <c:pt idx="60">
                  <c:v>0.80885171941462852</c:v>
                </c:pt>
                <c:pt idx="61">
                  <c:v>0.82211158366732739</c:v>
                </c:pt>
                <c:pt idx="62">
                  <c:v>0.83537144792002616</c:v>
                </c:pt>
                <c:pt idx="63">
                  <c:v>0.84863131217272492</c:v>
                </c:pt>
                <c:pt idx="64">
                  <c:v>0.86189117642542379</c:v>
                </c:pt>
                <c:pt idx="65">
                  <c:v>0.87515104067812255</c:v>
                </c:pt>
                <c:pt idx="66">
                  <c:v>0.88841090493082142</c:v>
                </c:pt>
                <c:pt idx="67">
                  <c:v>0.90167076918352029</c:v>
                </c:pt>
                <c:pt idx="68">
                  <c:v>0.91493063343621905</c:v>
                </c:pt>
                <c:pt idx="69">
                  <c:v>0.92819049768891793</c:v>
                </c:pt>
                <c:pt idx="70">
                  <c:v>0.9414503619416168</c:v>
                </c:pt>
                <c:pt idx="71">
                  <c:v>0.95471022619431567</c:v>
                </c:pt>
                <c:pt idx="72">
                  <c:v>0.96797009044701443</c:v>
                </c:pt>
                <c:pt idx="73">
                  <c:v>0.98122995469971319</c:v>
                </c:pt>
                <c:pt idx="74">
                  <c:v>0.99448981895241217</c:v>
                </c:pt>
                <c:pt idx="75">
                  <c:v>1.0077496832051109</c:v>
                </c:pt>
                <c:pt idx="76">
                  <c:v>1.0210095474578098</c:v>
                </c:pt>
                <c:pt idx="77">
                  <c:v>1.0342694117105085</c:v>
                </c:pt>
                <c:pt idx="78">
                  <c:v>1.0475292759632076</c:v>
                </c:pt>
                <c:pt idx="79">
                  <c:v>1.0607891402159062</c:v>
                </c:pt>
                <c:pt idx="80">
                  <c:v>1.0740490044686051</c:v>
                </c:pt>
                <c:pt idx="81">
                  <c:v>1.0873088687213039</c:v>
                </c:pt>
                <c:pt idx="82">
                  <c:v>1.1005687329740028</c:v>
                </c:pt>
                <c:pt idx="83">
                  <c:v>1.1138285972267015</c:v>
                </c:pt>
                <c:pt idx="84">
                  <c:v>1.1270884614794006</c:v>
                </c:pt>
                <c:pt idx="85">
                  <c:v>1.1403483257320992</c:v>
                </c:pt>
                <c:pt idx="86">
                  <c:v>1.1536081899847981</c:v>
                </c:pt>
                <c:pt idx="87">
                  <c:v>1.166868054237497</c:v>
                </c:pt>
                <c:pt idx="88">
                  <c:v>1.1801279184901958</c:v>
                </c:pt>
                <c:pt idx="89">
                  <c:v>1.1933877827428945</c:v>
                </c:pt>
                <c:pt idx="90">
                  <c:v>1.2066476469955933</c:v>
                </c:pt>
                <c:pt idx="91">
                  <c:v>1.2199075112482922</c:v>
                </c:pt>
                <c:pt idx="92">
                  <c:v>1.2331673755009911</c:v>
                </c:pt>
                <c:pt idx="93">
                  <c:v>1.2464272397536897</c:v>
                </c:pt>
                <c:pt idx="94">
                  <c:v>1.2596871040063888</c:v>
                </c:pt>
                <c:pt idx="95">
                  <c:v>1.2729469682590875</c:v>
                </c:pt>
                <c:pt idx="96">
                  <c:v>1.2862068325117864</c:v>
                </c:pt>
                <c:pt idx="97">
                  <c:v>1.2994666967644852</c:v>
                </c:pt>
                <c:pt idx="98">
                  <c:v>1.3127265610171841</c:v>
                </c:pt>
                <c:pt idx="99">
                  <c:v>1.3259864252698828</c:v>
                </c:pt>
                <c:pt idx="100">
                  <c:v>1.3392462895225818</c:v>
                </c:pt>
                <c:pt idx="101">
                  <c:v>1.3525061537752805</c:v>
                </c:pt>
                <c:pt idx="102">
                  <c:v>1.3657660180279794</c:v>
                </c:pt>
                <c:pt idx="103">
                  <c:v>1.3790258822806782</c:v>
                </c:pt>
                <c:pt idx="104">
                  <c:v>1.3922857465333771</c:v>
                </c:pt>
                <c:pt idx="105">
                  <c:v>1.4055456107860758</c:v>
                </c:pt>
                <c:pt idx="106">
                  <c:v>1.4188054750387746</c:v>
                </c:pt>
                <c:pt idx="107">
                  <c:v>1.4320653392914735</c:v>
                </c:pt>
                <c:pt idx="108">
                  <c:v>1.4453252035441724</c:v>
                </c:pt>
                <c:pt idx="109">
                  <c:v>1.458585067796871</c:v>
                </c:pt>
                <c:pt idx="110">
                  <c:v>1.4718449320495701</c:v>
                </c:pt>
                <c:pt idx="111">
                  <c:v>1.4851047963022688</c:v>
                </c:pt>
                <c:pt idx="112">
                  <c:v>1.4983646605549676</c:v>
                </c:pt>
                <c:pt idx="113">
                  <c:v>1.5116245248076665</c:v>
                </c:pt>
                <c:pt idx="114">
                  <c:v>1.5248843890603654</c:v>
                </c:pt>
                <c:pt idx="115">
                  <c:v>1.538144253313064</c:v>
                </c:pt>
                <c:pt idx="116">
                  <c:v>1.5514041175657631</c:v>
                </c:pt>
                <c:pt idx="117">
                  <c:v>1.5646639818184618</c:v>
                </c:pt>
                <c:pt idx="118">
                  <c:v>1.5779238460711607</c:v>
                </c:pt>
                <c:pt idx="119">
                  <c:v>1.5911837103238595</c:v>
                </c:pt>
                <c:pt idx="120">
                  <c:v>1.6044435745765584</c:v>
                </c:pt>
                <c:pt idx="121">
                  <c:v>1.617703438829257</c:v>
                </c:pt>
                <c:pt idx="122">
                  <c:v>1.6309633030819559</c:v>
                </c:pt>
                <c:pt idx="123">
                  <c:v>1.6442231673346548</c:v>
                </c:pt>
                <c:pt idx="124">
                  <c:v>1.6574830315873534</c:v>
                </c:pt>
                <c:pt idx="125">
                  <c:v>1.6707428958400523</c:v>
                </c:pt>
                <c:pt idx="126">
                  <c:v>1.6840027600927512</c:v>
                </c:pt>
                <c:pt idx="127">
                  <c:v>1.6972626243454498</c:v>
                </c:pt>
                <c:pt idx="128">
                  <c:v>1.7105224885981487</c:v>
                </c:pt>
                <c:pt idx="129">
                  <c:v>1.7237823528508476</c:v>
                </c:pt>
                <c:pt idx="130">
                  <c:v>1.7370422171035464</c:v>
                </c:pt>
                <c:pt idx="131">
                  <c:v>1.7503020813562451</c:v>
                </c:pt>
                <c:pt idx="132">
                  <c:v>1.7635619456089442</c:v>
                </c:pt>
                <c:pt idx="133">
                  <c:v>1.7768218098616428</c:v>
                </c:pt>
                <c:pt idx="134">
                  <c:v>1.7900816741143417</c:v>
                </c:pt>
                <c:pt idx="135">
                  <c:v>1.8033415383670406</c:v>
                </c:pt>
                <c:pt idx="136">
                  <c:v>1.8166014026197395</c:v>
                </c:pt>
                <c:pt idx="137">
                  <c:v>1.8298612668724381</c:v>
                </c:pt>
                <c:pt idx="138">
                  <c:v>1.8431211311251372</c:v>
                </c:pt>
                <c:pt idx="139">
                  <c:v>1.8563809953778359</c:v>
                </c:pt>
                <c:pt idx="140">
                  <c:v>1.8696408596305347</c:v>
                </c:pt>
                <c:pt idx="141">
                  <c:v>1.8829007238832336</c:v>
                </c:pt>
                <c:pt idx="142">
                  <c:v>1.8961605881359325</c:v>
                </c:pt>
                <c:pt idx="143">
                  <c:v>1.9094204523886313</c:v>
                </c:pt>
                <c:pt idx="144">
                  <c:v>1.9226803166413302</c:v>
                </c:pt>
                <c:pt idx="145">
                  <c:v>1.9359401808940289</c:v>
                </c:pt>
                <c:pt idx="146">
                  <c:v>1.9492000451467277</c:v>
                </c:pt>
                <c:pt idx="147">
                  <c:v>1.9624599093994264</c:v>
                </c:pt>
                <c:pt idx="148">
                  <c:v>1.9757197736521253</c:v>
                </c:pt>
                <c:pt idx="149">
                  <c:v>1.9889796379048243</c:v>
                </c:pt>
                <c:pt idx="150">
                  <c:v>2.002239502157523</c:v>
                </c:pt>
                <c:pt idx="151">
                  <c:v>2.0154993664102219</c:v>
                </c:pt>
                <c:pt idx="152">
                  <c:v>2.0287592306629207</c:v>
                </c:pt>
                <c:pt idx="153">
                  <c:v>2.0420190949156196</c:v>
                </c:pt>
                <c:pt idx="154">
                  <c:v>2.055278959168318</c:v>
                </c:pt>
                <c:pt idx="155">
                  <c:v>2.0685388234210169</c:v>
                </c:pt>
                <c:pt idx="156">
                  <c:v>2.0817986876737162</c:v>
                </c:pt>
                <c:pt idx="157">
                  <c:v>2.0950585519264151</c:v>
                </c:pt>
                <c:pt idx="158">
                  <c:v>2.1083184161791135</c:v>
                </c:pt>
                <c:pt idx="159">
                  <c:v>2.1215782804318124</c:v>
                </c:pt>
                <c:pt idx="160">
                  <c:v>2.1348381446845113</c:v>
                </c:pt>
                <c:pt idx="161">
                  <c:v>2.1480980089372101</c:v>
                </c:pt>
                <c:pt idx="162">
                  <c:v>2.161357873189909</c:v>
                </c:pt>
                <c:pt idx="163">
                  <c:v>2.1746177374426079</c:v>
                </c:pt>
                <c:pt idx="164">
                  <c:v>2.1878776016953068</c:v>
                </c:pt>
                <c:pt idx="165">
                  <c:v>2.2011374659480056</c:v>
                </c:pt>
                <c:pt idx="166">
                  <c:v>2.2143973302007041</c:v>
                </c:pt>
                <c:pt idx="167">
                  <c:v>2.2276571944534029</c:v>
                </c:pt>
                <c:pt idx="168">
                  <c:v>2.2409170587061018</c:v>
                </c:pt>
                <c:pt idx="169">
                  <c:v>2.2541769229588011</c:v>
                </c:pt>
                <c:pt idx="170">
                  <c:v>2.2674367872114995</c:v>
                </c:pt>
                <c:pt idx="171">
                  <c:v>2.2806966514641984</c:v>
                </c:pt>
                <c:pt idx="172">
                  <c:v>2.2939565157168973</c:v>
                </c:pt>
                <c:pt idx="173">
                  <c:v>2.3072163799695962</c:v>
                </c:pt>
                <c:pt idx="174">
                  <c:v>2.3204762442222946</c:v>
                </c:pt>
                <c:pt idx="175">
                  <c:v>2.3337361084749939</c:v>
                </c:pt>
                <c:pt idx="176">
                  <c:v>2.3469959727276928</c:v>
                </c:pt>
                <c:pt idx="177">
                  <c:v>2.3602558369803917</c:v>
                </c:pt>
                <c:pt idx="178">
                  <c:v>2.3735157012330901</c:v>
                </c:pt>
                <c:pt idx="179">
                  <c:v>2.386775565485789</c:v>
                </c:pt>
                <c:pt idx="180">
                  <c:v>2.4000354297384878</c:v>
                </c:pt>
                <c:pt idx="181">
                  <c:v>2.4132952939911867</c:v>
                </c:pt>
                <c:pt idx="182">
                  <c:v>2.4265551582438856</c:v>
                </c:pt>
                <c:pt idx="183">
                  <c:v>2.4398150224965844</c:v>
                </c:pt>
                <c:pt idx="184">
                  <c:v>2.4530748867492833</c:v>
                </c:pt>
                <c:pt idx="185">
                  <c:v>2.4663347510019822</c:v>
                </c:pt>
                <c:pt idx="186">
                  <c:v>2.4795946152546806</c:v>
                </c:pt>
                <c:pt idx="187">
                  <c:v>2.4928544795073795</c:v>
                </c:pt>
                <c:pt idx="188">
                  <c:v>2.5061143437600788</c:v>
                </c:pt>
                <c:pt idx="189">
                  <c:v>2.5193742080127777</c:v>
                </c:pt>
                <c:pt idx="190">
                  <c:v>2.5326340722654761</c:v>
                </c:pt>
                <c:pt idx="191">
                  <c:v>2.545893936518175</c:v>
                </c:pt>
                <c:pt idx="192">
                  <c:v>2.5591538007708738</c:v>
                </c:pt>
                <c:pt idx="193">
                  <c:v>2.5724136650235727</c:v>
                </c:pt>
                <c:pt idx="194">
                  <c:v>2.5856735292762716</c:v>
                </c:pt>
                <c:pt idx="195">
                  <c:v>2.5989333935289705</c:v>
                </c:pt>
                <c:pt idx="196">
                  <c:v>2.6121932577816693</c:v>
                </c:pt>
                <c:pt idx="197">
                  <c:v>2.6254531220343682</c:v>
                </c:pt>
                <c:pt idx="198">
                  <c:v>2.6387129862870666</c:v>
                </c:pt>
                <c:pt idx="199">
                  <c:v>2.6519728505397655</c:v>
                </c:pt>
                <c:pt idx="200">
                  <c:v>2.6652327147924644</c:v>
                </c:pt>
                <c:pt idx="201">
                  <c:v>2.6784925790451637</c:v>
                </c:pt>
                <c:pt idx="202">
                  <c:v>2.6917524432978621</c:v>
                </c:pt>
                <c:pt idx="203">
                  <c:v>2.705012307550561</c:v>
                </c:pt>
                <c:pt idx="204">
                  <c:v>2.7182721718032599</c:v>
                </c:pt>
                <c:pt idx="205">
                  <c:v>2.7315320360559587</c:v>
                </c:pt>
                <c:pt idx="206">
                  <c:v>2.7447919003086572</c:v>
                </c:pt>
                <c:pt idx="207">
                  <c:v>2.7580517645613565</c:v>
                </c:pt>
                <c:pt idx="208">
                  <c:v>2.7713116288140554</c:v>
                </c:pt>
                <c:pt idx="209">
                  <c:v>2.7845714930667542</c:v>
                </c:pt>
                <c:pt idx="210">
                  <c:v>2.7978313573194526</c:v>
                </c:pt>
                <c:pt idx="211">
                  <c:v>2.8110912215721515</c:v>
                </c:pt>
                <c:pt idx="212">
                  <c:v>2.8243510858248504</c:v>
                </c:pt>
                <c:pt idx="213">
                  <c:v>2.8376109500775493</c:v>
                </c:pt>
                <c:pt idx="214">
                  <c:v>2.8508708143302481</c:v>
                </c:pt>
                <c:pt idx="215">
                  <c:v>2.864130678582947</c:v>
                </c:pt>
                <c:pt idx="216">
                  <c:v>2.8773905428356459</c:v>
                </c:pt>
                <c:pt idx="217">
                  <c:v>2.8906504070883448</c:v>
                </c:pt>
                <c:pt idx="218">
                  <c:v>2.9039102713410432</c:v>
                </c:pt>
                <c:pt idx="219">
                  <c:v>2.9171701355937421</c:v>
                </c:pt>
                <c:pt idx="220">
                  <c:v>2.9304299998464414</c:v>
                </c:pt>
                <c:pt idx="221">
                  <c:v>2.9436898640991402</c:v>
                </c:pt>
                <c:pt idx="222">
                  <c:v>2.9569497283518387</c:v>
                </c:pt>
                <c:pt idx="223">
                  <c:v>2.9702095926045375</c:v>
                </c:pt>
                <c:pt idx="224">
                  <c:v>2.9834694568572364</c:v>
                </c:pt>
                <c:pt idx="225">
                  <c:v>2.9967293211099353</c:v>
                </c:pt>
                <c:pt idx="226">
                  <c:v>3.0099891853626337</c:v>
                </c:pt>
                <c:pt idx="227">
                  <c:v>3.023249049615333</c:v>
                </c:pt>
                <c:pt idx="228">
                  <c:v>3.0365089138680319</c:v>
                </c:pt>
                <c:pt idx="229">
                  <c:v>3.0497687781207308</c:v>
                </c:pt>
                <c:pt idx="230">
                  <c:v>3.0630286423734292</c:v>
                </c:pt>
                <c:pt idx="231">
                  <c:v>3.0762885066261281</c:v>
                </c:pt>
                <c:pt idx="232">
                  <c:v>3.0895483708788269</c:v>
                </c:pt>
                <c:pt idx="233">
                  <c:v>3.1028082351315263</c:v>
                </c:pt>
                <c:pt idx="234">
                  <c:v>3.1160680993842247</c:v>
                </c:pt>
                <c:pt idx="235">
                  <c:v>3.1293279636369236</c:v>
                </c:pt>
                <c:pt idx="236">
                  <c:v>3.1425878278896224</c:v>
                </c:pt>
                <c:pt idx="237">
                  <c:v>3.1558476921423213</c:v>
                </c:pt>
                <c:pt idx="238">
                  <c:v>3.1691075563950197</c:v>
                </c:pt>
                <c:pt idx="239">
                  <c:v>3.182367420647719</c:v>
                </c:pt>
                <c:pt idx="240">
                  <c:v>3.1956272849004179</c:v>
                </c:pt>
                <c:pt idx="241">
                  <c:v>3.2088871491531168</c:v>
                </c:pt>
                <c:pt idx="242">
                  <c:v>3.2221470134058152</c:v>
                </c:pt>
                <c:pt idx="243">
                  <c:v>3.2354068776585141</c:v>
                </c:pt>
                <c:pt idx="244">
                  <c:v>3.248666741911213</c:v>
                </c:pt>
                <c:pt idx="245">
                  <c:v>3.2619266061639118</c:v>
                </c:pt>
                <c:pt idx="246">
                  <c:v>3.2751864704166107</c:v>
                </c:pt>
                <c:pt idx="247">
                  <c:v>3.2884463346693096</c:v>
                </c:pt>
                <c:pt idx="248">
                  <c:v>3.3017061989220085</c:v>
                </c:pt>
                <c:pt idx="249">
                  <c:v>3.3149660631747069</c:v>
                </c:pt>
                <c:pt idx="250">
                  <c:v>3.3282259274274053</c:v>
                </c:pt>
                <c:pt idx="251">
                  <c:v>3.3414857916801046</c:v>
                </c:pt>
                <c:pt idx="252">
                  <c:v>3.3547456559328035</c:v>
                </c:pt>
                <c:pt idx="253">
                  <c:v>3.3680055201855024</c:v>
                </c:pt>
                <c:pt idx="254">
                  <c:v>3.3812653844382008</c:v>
                </c:pt>
                <c:pt idx="255">
                  <c:v>3.3945252486908997</c:v>
                </c:pt>
                <c:pt idx="256">
                  <c:v>3.4077851129435985</c:v>
                </c:pt>
                <c:pt idx="257">
                  <c:v>3.4210449771962974</c:v>
                </c:pt>
                <c:pt idx="258">
                  <c:v>3.4343048414489963</c:v>
                </c:pt>
                <c:pt idx="259">
                  <c:v>3.4475647057016952</c:v>
                </c:pt>
                <c:pt idx="260">
                  <c:v>3.460824569954394</c:v>
                </c:pt>
                <c:pt idx="261">
                  <c:v>3.4740844342070929</c:v>
                </c:pt>
                <c:pt idx="262">
                  <c:v>3.4873442984597913</c:v>
                </c:pt>
                <c:pt idx="263">
                  <c:v>3.5006041627124902</c:v>
                </c:pt>
                <c:pt idx="264">
                  <c:v>3.5138640269651895</c:v>
                </c:pt>
                <c:pt idx="265">
                  <c:v>3.5271238912178884</c:v>
                </c:pt>
                <c:pt idx="266">
                  <c:v>3.5403837554705868</c:v>
                </c:pt>
                <c:pt idx="267">
                  <c:v>3.5536436197232857</c:v>
                </c:pt>
                <c:pt idx="268">
                  <c:v>3.5669034839759846</c:v>
                </c:pt>
                <c:pt idx="269">
                  <c:v>3.5801633482286834</c:v>
                </c:pt>
                <c:pt idx="270">
                  <c:v>3.5934232124813819</c:v>
                </c:pt>
                <c:pt idx="271">
                  <c:v>3.6066830767340812</c:v>
                </c:pt>
                <c:pt idx="272">
                  <c:v>3.61994294098678</c:v>
                </c:pt>
                <c:pt idx="273">
                  <c:v>3.6332028052394789</c:v>
                </c:pt>
                <c:pt idx="274">
                  <c:v>3.6464626694921773</c:v>
                </c:pt>
                <c:pt idx="275">
                  <c:v>3.6597225337448762</c:v>
                </c:pt>
                <c:pt idx="276">
                  <c:v>3.6729823979975751</c:v>
                </c:pt>
                <c:pt idx="277">
                  <c:v>3.6862422622502744</c:v>
                </c:pt>
                <c:pt idx="278">
                  <c:v>3.6995021265029728</c:v>
                </c:pt>
                <c:pt idx="279">
                  <c:v>3.7127619907556717</c:v>
                </c:pt>
                <c:pt idx="280">
                  <c:v>3.7260218550083706</c:v>
                </c:pt>
                <c:pt idx="281">
                  <c:v>3.7392817192610694</c:v>
                </c:pt>
                <c:pt idx="282">
                  <c:v>3.7525415835137679</c:v>
                </c:pt>
                <c:pt idx="283">
                  <c:v>3.7658014477664672</c:v>
                </c:pt>
                <c:pt idx="284">
                  <c:v>3.7790613120191661</c:v>
                </c:pt>
                <c:pt idx="285">
                  <c:v>3.7923211762718649</c:v>
                </c:pt>
                <c:pt idx="286">
                  <c:v>3.8055810405245634</c:v>
                </c:pt>
                <c:pt idx="287">
                  <c:v>3.8188409047772627</c:v>
                </c:pt>
                <c:pt idx="288">
                  <c:v>3.8321007690299611</c:v>
                </c:pt>
                <c:pt idx="289">
                  <c:v>3.8453606332826604</c:v>
                </c:pt>
                <c:pt idx="290">
                  <c:v>3.8586204975353584</c:v>
                </c:pt>
                <c:pt idx="291">
                  <c:v>3.8718803617880577</c:v>
                </c:pt>
                <c:pt idx="292">
                  <c:v>3.8851402260407562</c:v>
                </c:pt>
                <c:pt idx="293">
                  <c:v>3.8984000902934555</c:v>
                </c:pt>
                <c:pt idx="294">
                  <c:v>3.9116599545461543</c:v>
                </c:pt>
                <c:pt idx="295">
                  <c:v>3.9249198187988528</c:v>
                </c:pt>
                <c:pt idx="296">
                  <c:v>3.9381796830515521</c:v>
                </c:pt>
                <c:pt idx="297">
                  <c:v>3.9514395473042505</c:v>
                </c:pt>
                <c:pt idx="298">
                  <c:v>3.9646994115569494</c:v>
                </c:pt>
                <c:pt idx="299">
                  <c:v>3.9779592758096487</c:v>
                </c:pt>
                <c:pt idx="300">
                  <c:v>3.9912191400623471</c:v>
                </c:pt>
                <c:pt idx="301">
                  <c:v>4.004479004315046</c:v>
                </c:pt>
                <c:pt idx="302">
                  <c:v>4.0177388685677444</c:v>
                </c:pt>
                <c:pt idx="303">
                  <c:v>4.0309987328204437</c:v>
                </c:pt>
                <c:pt idx="304">
                  <c:v>4.0442585970731422</c:v>
                </c:pt>
                <c:pt idx="305">
                  <c:v>4.0575184613258415</c:v>
                </c:pt>
                <c:pt idx="306">
                  <c:v>4.0707783255785408</c:v>
                </c:pt>
                <c:pt idx="307">
                  <c:v>4.0840381898312392</c:v>
                </c:pt>
                <c:pt idx="308">
                  <c:v>4.0972980540839377</c:v>
                </c:pt>
                <c:pt idx="309">
                  <c:v>4.1105579183366361</c:v>
                </c:pt>
                <c:pt idx="310">
                  <c:v>4.1238177825893354</c:v>
                </c:pt>
                <c:pt idx="311">
                  <c:v>4.1370776468420338</c:v>
                </c:pt>
                <c:pt idx="312">
                  <c:v>4.1503375110947331</c:v>
                </c:pt>
                <c:pt idx="313">
                  <c:v>4.1635973753474325</c:v>
                </c:pt>
                <c:pt idx="314">
                  <c:v>4.1768572396001309</c:v>
                </c:pt>
                <c:pt idx="315">
                  <c:v>4.1901171038528302</c:v>
                </c:pt>
                <c:pt idx="316">
                  <c:v>4.2033769681055277</c:v>
                </c:pt>
                <c:pt idx="317">
                  <c:v>4.2166368323582271</c:v>
                </c:pt>
                <c:pt idx="318">
                  <c:v>4.2298966966109255</c:v>
                </c:pt>
                <c:pt idx="319">
                  <c:v>4.2431565608636248</c:v>
                </c:pt>
                <c:pt idx="320">
                  <c:v>4.2564164251163241</c:v>
                </c:pt>
                <c:pt idx="321">
                  <c:v>4.2696762893690225</c:v>
                </c:pt>
                <c:pt idx="322">
                  <c:v>4.2829361536217219</c:v>
                </c:pt>
                <c:pt idx="323">
                  <c:v>4.2961960178744203</c:v>
                </c:pt>
                <c:pt idx="324">
                  <c:v>4.3094558821271187</c:v>
                </c:pt>
                <c:pt idx="325">
                  <c:v>4.322715746379818</c:v>
                </c:pt>
                <c:pt idx="326">
                  <c:v>4.3359756106325165</c:v>
                </c:pt>
                <c:pt idx="327">
                  <c:v>4.3492354748852158</c:v>
                </c:pt>
                <c:pt idx="328">
                  <c:v>4.3624953391379142</c:v>
                </c:pt>
                <c:pt idx="329">
                  <c:v>4.3757552033906135</c:v>
                </c:pt>
                <c:pt idx="330">
                  <c:v>4.389015067643312</c:v>
                </c:pt>
                <c:pt idx="331">
                  <c:v>4.4022749318960113</c:v>
                </c:pt>
                <c:pt idx="332">
                  <c:v>4.4155347961487097</c:v>
                </c:pt>
                <c:pt idx="333">
                  <c:v>4.4287946604014081</c:v>
                </c:pt>
                <c:pt idx="334">
                  <c:v>4.4420545246541074</c:v>
                </c:pt>
                <c:pt idx="335">
                  <c:v>4.4553143889068059</c:v>
                </c:pt>
                <c:pt idx="336">
                  <c:v>4.4685742531595052</c:v>
                </c:pt>
                <c:pt idx="337">
                  <c:v>4.4818341174122036</c:v>
                </c:pt>
                <c:pt idx="338">
                  <c:v>4.4950939816649029</c:v>
                </c:pt>
                <c:pt idx="339">
                  <c:v>4.5083538459176022</c:v>
                </c:pt>
                <c:pt idx="340">
                  <c:v>4.5216137101702998</c:v>
                </c:pt>
                <c:pt idx="341">
                  <c:v>4.5348735744229991</c:v>
                </c:pt>
                <c:pt idx="342">
                  <c:v>4.5481334386756975</c:v>
                </c:pt>
                <c:pt idx="343">
                  <c:v>4.5613933029283968</c:v>
                </c:pt>
                <c:pt idx="344">
                  <c:v>4.5746531671810962</c:v>
                </c:pt>
                <c:pt idx="345">
                  <c:v>4.5879130314337946</c:v>
                </c:pt>
                <c:pt idx="346">
                  <c:v>4.6011728956864939</c:v>
                </c:pt>
                <c:pt idx="347">
                  <c:v>4.6144327599391923</c:v>
                </c:pt>
                <c:pt idx="348">
                  <c:v>4.6276926241918908</c:v>
                </c:pt>
                <c:pt idx="349">
                  <c:v>4.6409524884445892</c:v>
                </c:pt>
                <c:pt idx="350">
                  <c:v>4.6542123526972885</c:v>
                </c:pt>
                <c:pt idx="351">
                  <c:v>4.6674722169499878</c:v>
                </c:pt>
                <c:pt idx="352">
                  <c:v>4.6807320812026862</c:v>
                </c:pt>
                <c:pt idx="353">
                  <c:v>4.6939919454553856</c:v>
                </c:pt>
                <c:pt idx="354">
                  <c:v>4.707251809708084</c:v>
                </c:pt>
                <c:pt idx="355">
                  <c:v>4.7205116739607833</c:v>
                </c:pt>
                <c:pt idx="356">
                  <c:v>4.7337715382134817</c:v>
                </c:pt>
                <c:pt idx="357">
                  <c:v>4.7470314024661802</c:v>
                </c:pt>
                <c:pt idx="358">
                  <c:v>4.7602912667188795</c:v>
                </c:pt>
                <c:pt idx="359">
                  <c:v>4.7735511309715779</c:v>
                </c:pt>
                <c:pt idx="360">
                  <c:v>4.7868109952242772</c:v>
                </c:pt>
                <c:pt idx="361">
                  <c:v>4.8000708594769756</c:v>
                </c:pt>
                <c:pt idx="362">
                  <c:v>4.813330723729675</c:v>
                </c:pt>
                <c:pt idx="363">
                  <c:v>4.8265905879823734</c:v>
                </c:pt>
                <c:pt idx="364">
                  <c:v>4.8398504522350718</c:v>
                </c:pt>
                <c:pt idx="365">
                  <c:v>4.8531103164877711</c:v>
                </c:pt>
                <c:pt idx="366">
                  <c:v>4.8663701807404696</c:v>
                </c:pt>
                <c:pt idx="367">
                  <c:v>4.8796300449931689</c:v>
                </c:pt>
                <c:pt idx="368">
                  <c:v>4.8928899092458673</c:v>
                </c:pt>
                <c:pt idx="369">
                  <c:v>4.9061497734985666</c:v>
                </c:pt>
                <c:pt idx="370">
                  <c:v>4.9194096377512659</c:v>
                </c:pt>
                <c:pt idx="371">
                  <c:v>4.9326695020039644</c:v>
                </c:pt>
                <c:pt idx="372">
                  <c:v>4.9459293662566628</c:v>
                </c:pt>
                <c:pt idx="373">
                  <c:v>4.9591892305093612</c:v>
                </c:pt>
                <c:pt idx="374">
                  <c:v>4.9724490947620605</c:v>
                </c:pt>
                <c:pt idx="375">
                  <c:v>4.985708959014759</c:v>
                </c:pt>
                <c:pt idx="376">
                  <c:v>4.9989688232674583</c:v>
                </c:pt>
                <c:pt idx="377">
                  <c:v>5.0122286875201576</c:v>
                </c:pt>
                <c:pt idx="378">
                  <c:v>5.025488551772856</c:v>
                </c:pt>
                <c:pt idx="379">
                  <c:v>5.0387484160255553</c:v>
                </c:pt>
                <c:pt idx="380">
                  <c:v>5.0520082802782538</c:v>
                </c:pt>
                <c:pt idx="381">
                  <c:v>5.0652681445309522</c:v>
                </c:pt>
                <c:pt idx="382">
                  <c:v>5.0785280087836506</c:v>
                </c:pt>
                <c:pt idx="383">
                  <c:v>5.0917878730363499</c:v>
                </c:pt>
                <c:pt idx="384">
                  <c:v>5.1050477372890493</c:v>
                </c:pt>
                <c:pt idx="385">
                  <c:v>5.1183076015417477</c:v>
                </c:pt>
                <c:pt idx="386">
                  <c:v>5.131567465794447</c:v>
                </c:pt>
                <c:pt idx="387">
                  <c:v>5.1448273300471454</c:v>
                </c:pt>
                <c:pt idx="388">
                  <c:v>5.1580871942998439</c:v>
                </c:pt>
                <c:pt idx="389">
                  <c:v>5.1713470585525432</c:v>
                </c:pt>
                <c:pt idx="390">
                  <c:v>5.1846069228052416</c:v>
                </c:pt>
                <c:pt idx="391">
                  <c:v>5.1978667870579409</c:v>
                </c:pt>
                <c:pt idx="392">
                  <c:v>5.2111266513106393</c:v>
                </c:pt>
                <c:pt idx="393">
                  <c:v>5.2243865155633387</c:v>
                </c:pt>
                <c:pt idx="394">
                  <c:v>5.2376463798160371</c:v>
                </c:pt>
                <c:pt idx="395">
                  <c:v>5.2509062440687364</c:v>
                </c:pt>
                <c:pt idx="396">
                  <c:v>5.2641661083214348</c:v>
                </c:pt>
                <c:pt idx="397">
                  <c:v>5.2774259725741333</c:v>
                </c:pt>
                <c:pt idx="398">
                  <c:v>5.2906858368268326</c:v>
                </c:pt>
                <c:pt idx="399">
                  <c:v>5.303945701079531</c:v>
                </c:pt>
                <c:pt idx="400">
                  <c:v>5.3172055653322303</c:v>
                </c:pt>
                <c:pt idx="401">
                  <c:v>5.3304654295849287</c:v>
                </c:pt>
                <c:pt idx="402">
                  <c:v>5.3437252938376281</c:v>
                </c:pt>
                <c:pt idx="403">
                  <c:v>5.3569851580903274</c:v>
                </c:pt>
                <c:pt idx="404">
                  <c:v>5.3702450223430258</c:v>
                </c:pt>
                <c:pt idx="405">
                  <c:v>5.3835048865957242</c:v>
                </c:pt>
                <c:pt idx="406">
                  <c:v>5.3967647508484227</c:v>
                </c:pt>
                <c:pt idx="407">
                  <c:v>5.410024615101122</c:v>
                </c:pt>
                <c:pt idx="408">
                  <c:v>5.4232844793538204</c:v>
                </c:pt>
                <c:pt idx="409">
                  <c:v>5.4365443436065197</c:v>
                </c:pt>
                <c:pt idx="410">
                  <c:v>5.449804207859219</c:v>
                </c:pt>
                <c:pt idx="411">
                  <c:v>5.4630640721119175</c:v>
                </c:pt>
                <c:pt idx="412">
                  <c:v>5.4763239363646159</c:v>
                </c:pt>
                <c:pt idx="413">
                  <c:v>5.4895838006173143</c:v>
                </c:pt>
                <c:pt idx="414">
                  <c:v>5.5028436648700136</c:v>
                </c:pt>
                <c:pt idx="415">
                  <c:v>5.516103529122713</c:v>
                </c:pt>
                <c:pt idx="416">
                  <c:v>5.5293633933754114</c:v>
                </c:pt>
                <c:pt idx="417">
                  <c:v>5.5426232576281107</c:v>
                </c:pt>
                <c:pt idx="418">
                  <c:v>5.5558831218808091</c:v>
                </c:pt>
                <c:pt idx="419">
                  <c:v>5.5691429861335084</c:v>
                </c:pt>
                <c:pt idx="420">
                  <c:v>5.5824028503862069</c:v>
                </c:pt>
                <c:pt idx="421">
                  <c:v>5.5956627146389053</c:v>
                </c:pt>
                <c:pt idx="422">
                  <c:v>5.6089225788916046</c:v>
                </c:pt>
                <c:pt idx="423">
                  <c:v>5.622182443144303</c:v>
                </c:pt>
                <c:pt idx="424">
                  <c:v>5.6354423073970024</c:v>
                </c:pt>
                <c:pt idx="425">
                  <c:v>5.6487021716497008</c:v>
                </c:pt>
                <c:pt idx="426">
                  <c:v>5.6619620359024001</c:v>
                </c:pt>
                <c:pt idx="427">
                  <c:v>5.6752219001550985</c:v>
                </c:pt>
                <c:pt idx="428">
                  <c:v>5.6884817644077978</c:v>
                </c:pt>
                <c:pt idx="429">
                  <c:v>5.7017416286604963</c:v>
                </c:pt>
                <c:pt idx="430">
                  <c:v>5.7150014929131947</c:v>
                </c:pt>
                <c:pt idx="431">
                  <c:v>5.728261357165894</c:v>
                </c:pt>
                <c:pt idx="432">
                  <c:v>5.7415212214185924</c:v>
                </c:pt>
                <c:pt idx="433">
                  <c:v>5.7547810856712918</c:v>
                </c:pt>
                <c:pt idx="434">
                  <c:v>5.7680409499239911</c:v>
                </c:pt>
                <c:pt idx="435">
                  <c:v>5.7813008141766895</c:v>
                </c:pt>
                <c:pt idx="436">
                  <c:v>5.7945606784293879</c:v>
                </c:pt>
                <c:pt idx="437">
                  <c:v>5.8078205426820864</c:v>
                </c:pt>
                <c:pt idx="438">
                  <c:v>5.8210804069347857</c:v>
                </c:pt>
                <c:pt idx="439">
                  <c:v>5.8343402711874841</c:v>
                </c:pt>
                <c:pt idx="440">
                  <c:v>5.8476001354401834</c:v>
                </c:pt>
                <c:pt idx="441">
                  <c:v>5.8608599996928827</c:v>
                </c:pt>
                <c:pt idx="442">
                  <c:v>5.8741198639455812</c:v>
                </c:pt>
                <c:pt idx="443">
                  <c:v>5.8873797281982805</c:v>
                </c:pt>
                <c:pt idx="444">
                  <c:v>5.9006395924509789</c:v>
                </c:pt>
                <c:pt idx="445">
                  <c:v>5.9138994567036773</c:v>
                </c:pt>
                <c:pt idx="446">
                  <c:v>5.9271593209563758</c:v>
                </c:pt>
                <c:pt idx="447">
                  <c:v>5.9404191852090751</c:v>
                </c:pt>
                <c:pt idx="448">
                  <c:v>5.9536790494617744</c:v>
                </c:pt>
                <c:pt idx="449">
                  <c:v>5.9669389137144728</c:v>
                </c:pt>
                <c:pt idx="450">
                  <c:v>5.9801987779671721</c:v>
                </c:pt>
                <c:pt idx="451">
                  <c:v>5.9934586422198706</c:v>
                </c:pt>
                <c:pt idx="452">
                  <c:v>6.0067185064725699</c:v>
                </c:pt>
                <c:pt idx="453">
                  <c:v>6.0199783707252674</c:v>
                </c:pt>
                <c:pt idx="454">
                  <c:v>6.0332382349779667</c:v>
                </c:pt>
                <c:pt idx="455">
                  <c:v>6.0464980992306661</c:v>
                </c:pt>
                <c:pt idx="456">
                  <c:v>6.0597579634833645</c:v>
                </c:pt>
                <c:pt idx="457">
                  <c:v>6.0730178277360638</c:v>
                </c:pt>
                <c:pt idx="458">
                  <c:v>6.0862776919887622</c:v>
                </c:pt>
                <c:pt idx="459">
                  <c:v>6.0995375562414615</c:v>
                </c:pt>
                <c:pt idx="460">
                  <c:v>6.11279742049416</c:v>
                </c:pt>
                <c:pt idx="461">
                  <c:v>6.1260572847468584</c:v>
                </c:pt>
                <c:pt idx="462">
                  <c:v>6.1393171489995577</c:v>
                </c:pt>
                <c:pt idx="463">
                  <c:v>6.1525770132522561</c:v>
                </c:pt>
                <c:pt idx="464">
                  <c:v>6.1658368775049555</c:v>
                </c:pt>
                <c:pt idx="465">
                  <c:v>6.1790967417576539</c:v>
                </c:pt>
                <c:pt idx="466">
                  <c:v>6.1923566060103532</c:v>
                </c:pt>
                <c:pt idx="467">
                  <c:v>6.2056164702630525</c:v>
                </c:pt>
                <c:pt idx="468">
                  <c:v>6.2188763345157509</c:v>
                </c:pt>
                <c:pt idx="469">
                  <c:v>6.2321361987684494</c:v>
                </c:pt>
                <c:pt idx="470">
                  <c:v>6.2453960630211478</c:v>
                </c:pt>
                <c:pt idx="471">
                  <c:v>6.2586559272738471</c:v>
                </c:pt>
                <c:pt idx="472">
                  <c:v>6.2719157915265455</c:v>
                </c:pt>
                <c:pt idx="473">
                  <c:v>6.2851756557792449</c:v>
                </c:pt>
                <c:pt idx="474">
                  <c:v>6.2984355200319442</c:v>
                </c:pt>
                <c:pt idx="475">
                  <c:v>6.3116953842846426</c:v>
                </c:pt>
                <c:pt idx="476">
                  <c:v>6.3249552485373419</c:v>
                </c:pt>
                <c:pt idx="477">
                  <c:v>6.3382151127900395</c:v>
                </c:pt>
                <c:pt idx="478">
                  <c:v>6.3514749770427388</c:v>
                </c:pt>
                <c:pt idx="479">
                  <c:v>6.3647348412954381</c:v>
                </c:pt>
                <c:pt idx="480">
                  <c:v>6.3779947055481365</c:v>
                </c:pt>
                <c:pt idx="481">
                  <c:v>6.3912545698008358</c:v>
                </c:pt>
                <c:pt idx="482">
                  <c:v>6.4045144340535343</c:v>
                </c:pt>
                <c:pt idx="483">
                  <c:v>6.4177742983062336</c:v>
                </c:pt>
                <c:pt idx="484">
                  <c:v>6.431034162558932</c:v>
                </c:pt>
                <c:pt idx="485">
                  <c:v>6.4442940268116304</c:v>
                </c:pt>
                <c:pt idx="486">
                  <c:v>6.4575538910643298</c:v>
                </c:pt>
                <c:pt idx="487">
                  <c:v>6.4708137553170282</c:v>
                </c:pt>
                <c:pt idx="488">
                  <c:v>6.4840736195697275</c:v>
                </c:pt>
                <c:pt idx="489">
                  <c:v>6.4973334838224259</c:v>
                </c:pt>
                <c:pt idx="490">
                  <c:v>6.5105933480751252</c:v>
                </c:pt>
                <c:pt idx="491">
                  <c:v>6.5238532123278237</c:v>
                </c:pt>
                <c:pt idx="492">
                  <c:v>6.537113076580523</c:v>
                </c:pt>
                <c:pt idx="493">
                  <c:v>6.5503729408332214</c:v>
                </c:pt>
                <c:pt idx="494">
                  <c:v>6.5636328050859198</c:v>
                </c:pt>
                <c:pt idx="495">
                  <c:v>6.5768926693386192</c:v>
                </c:pt>
                <c:pt idx="496">
                  <c:v>6.5901525335913176</c:v>
                </c:pt>
                <c:pt idx="497">
                  <c:v>6.6034123978440169</c:v>
                </c:pt>
                <c:pt idx="498">
                  <c:v>6.6166722620967162</c:v>
                </c:pt>
                <c:pt idx="499">
                  <c:v>6.6299321263494138</c:v>
                </c:pt>
                <c:pt idx="500">
                  <c:v>6.6431919906021131</c:v>
                </c:pt>
                <c:pt idx="501">
                  <c:v>6.6564518548548106</c:v>
                </c:pt>
                <c:pt idx="502">
                  <c:v>6.6697117191075099</c:v>
                </c:pt>
                <c:pt idx="503">
                  <c:v>6.6829715833602092</c:v>
                </c:pt>
                <c:pt idx="504">
                  <c:v>6.6962314476129077</c:v>
                </c:pt>
                <c:pt idx="505">
                  <c:v>6.709491311865607</c:v>
                </c:pt>
                <c:pt idx="506">
                  <c:v>6.7227511761183054</c:v>
                </c:pt>
                <c:pt idx="507">
                  <c:v>6.7360110403710047</c:v>
                </c:pt>
                <c:pt idx="508">
                  <c:v>6.7492709046237032</c:v>
                </c:pt>
                <c:pt idx="509">
                  <c:v>6.7625307688764016</c:v>
                </c:pt>
                <c:pt idx="510">
                  <c:v>6.7757906331291009</c:v>
                </c:pt>
                <c:pt idx="511">
                  <c:v>6.7890504973817993</c:v>
                </c:pt>
                <c:pt idx="512">
                  <c:v>6.8023103616344986</c:v>
                </c:pt>
                <c:pt idx="513">
                  <c:v>6.8155702258871971</c:v>
                </c:pt>
                <c:pt idx="514">
                  <c:v>6.8288300901398964</c:v>
                </c:pt>
                <c:pt idx="515">
                  <c:v>6.8420899543925948</c:v>
                </c:pt>
                <c:pt idx="516">
                  <c:v>6.8553498186452941</c:v>
                </c:pt>
                <c:pt idx="517">
                  <c:v>6.8686096828979926</c:v>
                </c:pt>
                <c:pt idx="518">
                  <c:v>6.881869547150691</c:v>
                </c:pt>
                <c:pt idx="519">
                  <c:v>6.8951294114033903</c:v>
                </c:pt>
                <c:pt idx="520">
                  <c:v>6.9083892756560887</c:v>
                </c:pt>
                <c:pt idx="521">
                  <c:v>6.9216491399087881</c:v>
                </c:pt>
                <c:pt idx="522">
                  <c:v>6.9349090041614874</c:v>
                </c:pt>
                <c:pt idx="523">
                  <c:v>6.9481688684141858</c:v>
                </c:pt>
                <c:pt idx="524">
                  <c:v>6.9614287326668851</c:v>
                </c:pt>
                <c:pt idx="525">
                  <c:v>6.9746885969195827</c:v>
                </c:pt>
                <c:pt idx="526">
                  <c:v>6.987948461172282</c:v>
                </c:pt>
                <c:pt idx="527">
                  <c:v>7.0012083254249804</c:v>
                </c:pt>
                <c:pt idx="528">
                  <c:v>7.0144681896776797</c:v>
                </c:pt>
                <c:pt idx="529">
                  <c:v>7.027728053930379</c:v>
                </c:pt>
                <c:pt idx="530">
                  <c:v>7.0409879181830775</c:v>
                </c:pt>
                <c:pt idx="531">
                  <c:v>7.0542477824357768</c:v>
                </c:pt>
                <c:pt idx="532">
                  <c:v>7.0675076466884752</c:v>
                </c:pt>
                <c:pt idx="533">
                  <c:v>7.0807675109411736</c:v>
                </c:pt>
                <c:pt idx="534">
                  <c:v>7.0940273751938721</c:v>
                </c:pt>
                <c:pt idx="535">
                  <c:v>7.1072872394465714</c:v>
                </c:pt>
                <c:pt idx="536">
                  <c:v>7.1205471036992707</c:v>
                </c:pt>
                <c:pt idx="537">
                  <c:v>7.1338069679519691</c:v>
                </c:pt>
                <c:pt idx="538">
                  <c:v>7.1470668322046684</c:v>
                </c:pt>
                <c:pt idx="539">
                  <c:v>7.1603266964573669</c:v>
                </c:pt>
                <c:pt idx="540">
                  <c:v>7.1735865607100662</c:v>
                </c:pt>
                <c:pt idx="541">
                  <c:v>7.1868464249627637</c:v>
                </c:pt>
                <c:pt idx="542">
                  <c:v>7.200106289215463</c:v>
                </c:pt>
                <c:pt idx="543">
                  <c:v>7.2133661534681623</c:v>
                </c:pt>
                <c:pt idx="544">
                  <c:v>7.2266260177208608</c:v>
                </c:pt>
                <c:pt idx="545">
                  <c:v>7.2398858819735601</c:v>
                </c:pt>
                <c:pt idx="546">
                  <c:v>7.2531457462262585</c:v>
                </c:pt>
                <c:pt idx="547">
                  <c:v>7.2664056104789578</c:v>
                </c:pt>
                <c:pt idx="548">
                  <c:v>7.2796654747316571</c:v>
                </c:pt>
                <c:pt idx="549">
                  <c:v>7.2929253389843547</c:v>
                </c:pt>
                <c:pt idx="550">
                  <c:v>7.306185203237054</c:v>
                </c:pt>
                <c:pt idx="551">
                  <c:v>7.3194450674897524</c:v>
                </c:pt>
                <c:pt idx="552">
                  <c:v>7.3327049317424517</c:v>
                </c:pt>
                <c:pt idx="553">
                  <c:v>7.3459647959951502</c:v>
                </c:pt>
                <c:pt idx="554">
                  <c:v>7.3592246602478495</c:v>
                </c:pt>
                <c:pt idx="555">
                  <c:v>7.3724845245005488</c:v>
                </c:pt>
                <c:pt idx="556">
                  <c:v>7.3857443887532472</c:v>
                </c:pt>
                <c:pt idx="557">
                  <c:v>7.3990042530059457</c:v>
                </c:pt>
                <c:pt idx="558">
                  <c:v>7.4122641172586441</c:v>
                </c:pt>
                <c:pt idx="559">
                  <c:v>7.4255239815113434</c:v>
                </c:pt>
                <c:pt idx="560">
                  <c:v>7.4387838457640418</c:v>
                </c:pt>
                <c:pt idx="561">
                  <c:v>7.4520437100167412</c:v>
                </c:pt>
                <c:pt idx="562">
                  <c:v>7.4653035742694405</c:v>
                </c:pt>
                <c:pt idx="563">
                  <c:v>7.4785634385221389</c:v>
                </c:pt>
                <c:pt idx="564">
                  <c:v>7.4918233027748382</c:v>
                </c:pt>
                <c:pt idx="565">
                  <c:v>7.5050831670275358</c:v>
                </c:pt>
                <c:pt idx="566">
                  <c:v>7.5183430312802351</c:v>
                </c:pt>
                <c:pt idx="567">
                  <c:v>7.5316028955329344</c:v>
                </c:pt>
                <c:pt idx="568">
                  <c:v>7.5448627597856328</c:v>
                </c:pt>
                <c:pt idx="569">
                  <c:v>7.5581226240383321</c:v>
                </c:pt>
                <c:pt idx="570">
                  <c:v>7.5713824882910306</c:v>
                </c:pt>
                <c:pt idx="571">
                  <c:v>7.5846423525437299</c:v>
                </c:pt>
                <c:pt idx="572">
                  <c:v>7.5852244140545917</c:v>
                </c:pt>
                <c:pt idx="573">
                  <c:v>7.5858064755654544</c:v>
                </c:pt>
                <c:pt idx="574">
                  <c:v>7.586388537076318</c:v>
                </c:pt>
                <c:pt idx="575">
                  <c:v>7.5869705985871798</c:v>
                </c:pt>
                <c:pt idx="576">
                  <c:v>7.5875526600980434</c:v>
                </c:pt>
                <c:pt idx="577">
                  <c:v>7.5881347216089061</c:v>
                </c:pt>
                <c:pt idx="578">
                  <c:v>7.5887167831197679</c:v>
                </c:pt>
                <c:pt idx="579">
                  <c:v>7.5892988446306315</c:v>
                </c:pt>
                <c:pt idx="580">
                  <c:v>7.5898809061414934</c:v>
                </c:pt>
                <c:pt idx="581">
                  <c:v>7.5904629676523561</c:v>
                </c:pt>
                <c:pt idx="582">
                  <c:v>7.5910450291632197</c:v>
                </c:pt>
                <c:pt idx="583">
                  <c:v>7.5916270906740815</c:v>
                </c:pt>
                <c:pt idx="584">
                  <c:v>7.5922091521849451</c:v>
                </c:pt>
                <c:pt idx="585">
                  <c:v>7.5927912136958078</c:v>
                </c:pt>
                <c:pt idx="586">
                  <c:v>7.5933732752066696</c:v>
                </c:pt>
                <c:pt idx="587">
                  <c:v>7.5939553367175332</c:v>
                </c:pt>
                <c:pt idx="588">
                  <c:v>7.594537398228395</c:v>
                </c:pt>
                <c:pt idx="589">
                  <c:v>7.5951194597392577</c:v>
                </c:pt>
                <c:pt idx="590">
                  <c:v>7.5957015212501213</c:v>
                </c:pt>
                <c:pt idx="591">
                  <c:v>7.5962835827609831</c:v>
                </c:pt>
                <c:pt idx="592">
                  <c:v>7.5968656442718459</c:v>
                </c:pt>
                <c:pt idx="593">
                  <c:v>7.5974477057827086</c:v>
                </c:pt>
                <c:pt idx="594">
                  <c:v>7.5980297672935713</c:v>
                </c:pt>
                <c:pt idx="595">
                  <c:v>7.5986118288044349</c:v>
                </c:pt>
                <c:pt idx="596">
                  <c:v>7.5991938903152967</c:v>
                </c:pt>
                <c:pt idx="597">
                  <c:v>7.5997759518261594</c:v>
                </c:pt>
                <c:pt idx="598">
                  <c:v>7.600358013337023</c:v>
                </c:pt>
                <c:pt idx="599">
                  <c:v>7.6009400748478848</c:v>
                </c:pt>
                <c:pt idx="600">
                  <c:v>7.6015221363587475</c:v>
                </c:pt>
                <c:pt idx="601">
                  <c:v>7.6021041978696102</c:v>
                </c:pt>
                <c:pt idx="602">
                  <c:v>7.6026862593804729</c:v>
                </c:pt>
                <c:pt idx="603">
                  <c:v>7.6032683208913365</c:v>
                </c:pt>
                <c:pt idx="604">
                  <c:v>7.6038503824021983</c:v>
                </c:pt>
                <c:pt idx="605">
                  <c:v>7.6044324439130611</c:v>
                </c:pt>
                <c:pt idx="606">
                  <c:v>7.6050145054239247</c:v>
                </c:pt>
                <c:pt idx="607">
                  <c:v>7.6055965669347865</c:v>
                </c:pt>
                <c:pt idx="608">
                  <c:v>7.6061786284456492</c:v>
                </c:pt>
                <c:pt idx="609">
                  <c:v>7.6067606899565119</c:v>
                </c:pt>
                <c:pt idx="610">
                  <c:v>7.6073427514673746</c:v>
                </c:pt>
                <c:pt idx="611">
                  <c:v>7.6079248129782382</c:v>
                </c:pt>
                <c:pt idx="612">
                  <c:v>7.6085068744891</c:v>
                </c:pt>
                <c:pt idx="613">
                  <c:v>7.6090889359999627</c:v>
                </c:pt>
                <c:pt idx="614">
                  <c:v>7.6096709975108263</c:v>
                </c:pt>
                <c:pt idx="615">
                  <c:v>7.6102530590216881</c:v>
                </c:pt>
                <c:pt idx="616">
                  <c:v>7.6108351205325508</c:v>
                </c:pt>
                <c:pt idx="617">
                  <c:v>7.6114171820434136</c:v>
                </c:pt>
                <c:pt idx="618">
                  <c:v>7.6119992435542763</c:v>
                </c:pt>
                <c:pt idx="619">
                  <c:v>7.612581305065139</c:v>
                </c:pt>
                <c:pt idx="620">
                  <c:v>7.6131633665760017</c:v>
                </c:pt>
                <c:pt idx="621">
                  <c:v>7.6137454280868644</c:v>
                </c:pt>
                <c:pt idx="622">
                  <c:v>7.6143274895977271</c:v>
                </c:pt>
                <c:pt idx="623">
                  <c:v>7.6149095511085898</c:v>
                </c:pt>
                <c:pt idx="624">
                  <c:v>7.6154916126194525</c:v>
                </c:pt>
                <c:pt idx="625">
                  <c:v>7.6160736741303152</c:v>
                </c:pt>
                <c:pt idx="626">
                  <c:v>7.6166557356411779</c:v>
                </c:pt>
                <c:pt idx="627">
                  <c:v>7.6172377971520406</c:v>
                </c:pt>
                <c:pt idx="628">
                  <c:v>7.6178198586629033</c:v>
                </c:pt>
                <c:pt idx="629">
                  <c:v>7.6184019201737661</c:v>
                </c:pt>
                <c:pt idx="630">
                  <c:v>7.6189839816846288</c:v>
                </c:pt>
                <c:pt idx="631">
                  <c:v>7.6195660431954915</c:v>
                </c:pt>
                <c:pt idx="632">
                  <c:v>7.6201481047063542</c:v>
                </c:pt>
                <c:pt idx="633">
                  <c:v>7.6207301662172169</c:v>
                </c:pt>
                <c:pt idx="634">
                  <c:v>7.6213122277280796</c:v>
                </c:pt>
                <c:pt idx="635">
                  <c:v>7.6218942892389423</c:v>
                </c:pt>
                <c:pt idx="636">
                  <c:v>7.622476350749805</c:v>
                </c:pt>
                <c:pt idx="637">
                  <c:v>7.6230584122606677</c:v>
                </c:pt>
                <c:pt idx="638">
                  <c:v>7.6236404737715304</c:v>
                </c:pt>
                <c:pt idx="639">
                  <c:v>7.6242225352823931</c:v>
                </c:pt>
                <c:pt idx="640">
                  <c:v>7.6248045967932558</c:v>
                </c:pt>
                <c:pt idx="641">
                  <c:v>7.6253866583041185</c:v>
                </c:pt>
                <c:pt idx="642">
                  <c:v>7.6259687198149813</c:v>
                </c:pt>
                <c:pt idx="643">
                  <c:v>7.626550781325844</c:v>
                </c:pt>
                <c:pt idx="644">
                  <c:v>7.6271328428367067</c:v>
                </c:pt>
                <c:pt idx="645">
                  <c:v>7.6277149043475694</c:v>
                </c:pt>
                <c:pt idx="646">
                  <c:v>7.6282969658584321</c:v>
                </c:pt>
                <c:pt idx="647">
                  <c:v>7.6288790273692948</c:v>
                </c:pt>
                <c:pt idx="648">
                  <c:v>7.6294610888801566</c:v>
                </c:pt>
                <c:pt idx="649">
                  <c:v>7.6300431503910211</c:v>
                </c:pt>
                <c:pt idx="650">
                  <c:v>7.6306252119018829</c:v>
                </c:pt>
                <c:pt idx="651">
                  <c:v>7.6312072734127447</c:v>
                </c:pt>
                <c:pt idx="652">
                  <c:v>7.6317893349236092</c:v>
                </c:pt>
                <c:pt idx="653">
                  <c:v>7.632371396434471</c:v>
                </c:pt>
                <c:pt idx="654">
                  <c:v>7.6329534579453329</c:v>
                </c:pt>
                <c:pt idx="655">
                  <c:v>7.6335355194561956</c:v>
                </c:pt>
                <c:pt idx="656">
                  <c:v>7.6341175809670592</c:v>
                </c:pt>
                <c:pt idx="657">
                  <c:v>7.6346996424779219</c:v>
                </c:pt>
                <c:pt idx="658">
                  <c:v>7.6352817039887837</c:v>
                </c:pt>
                <c:pt idx="659">
                  <c:v>7.6358637654996473</c:v>
                </c:pt>
                <c:pt idx="660">
                  <c:v>7.63644582701051</c:v>
                </c:pt>
                <c:pt idx="661">
                  <c:v>7.6370278885213718</c:v>
                </c:pt>
                <c:pt idx="662">
                  <c:v>7.6376099500322354</c:v>
                </c:pt>
                <c:pt idx="663">
                  <c:v>7.6381920115430981</c:v>
                </c:pt>
                <c:pt idx="664">
                  <c:v>7.6387740730539599</c:v>
                </c:pt>
                <c:pt idx="665">
                  <c:v>7.6393561345648244</c:v>
                </c:pt>
                <c:pt idx="666">
                  <c:v>7.6399381960756862</c:v>
                </c:pt>
                <c:pt idx="667">
                  <c:v>7.6405202575865481</c:v>
                </c:pt>
                <c:pt idx="668">
                  <c:v>7.6411023190974126</c:v>
                </c:pt>
                <c:pt idx="669">
                  <c:v>7.6416843806082744</c:v>
                </c:pt>
                <c:pt idx="670">
                  <c:v>7.6422664421191362</c:v>
                </c:pt>
                <c:pt idx="671">
                  <c:v>7.6428485036299989</c:v>
                </c:pt>
                <c:pt idx="672">
                  <c:v>7.6434305651408625</c:v>
                </c:pt>
                <c:pt idx="673">
                  <c:v>7.6440126266517252</c:v>
                </c:pt>
                <c:pt idx="674">
                  <c:v>7.644594688162587</c:v>
                </c:pt>
                <c:pt idx="675">
                  <c:v>7.6451767496734506</c:v>
                </c:pt>
                <c:pt idx="676">
                  <c:v>7.6457588111843133</c:v>
                </c:pt>
                <c:pt idx="677">
                  <c:v>7.6463408726951752</c:v>
                </c:pt>
                <c:pt idx="678">
                  <c:v>7.6469229342060387</c:v>
                </c:pt>
                <c:pt idx="679">
                  <c:v>7.6475049957169015</c:v>
                </c:pt>
                <c:pt idx="680">
                  <c:v>7.6480870572277633</c:v>
                </c:pt>
                <c:pt idx="681">
                  <c:v>7.6486691187386269</c:v>
                </c:pt>
                <c:pt idx="682">
                  <c:v>7.6492511802494896</c:v>
                </c:pt>
                <c:pt idx="683">
                  <c:v>7.6498332417603514</c:v>
                </c:pt>
                <c:pt idx="684">
                  <c:v>7.6504153032712141</c:v>
                </c:pt>
                <c:pt idx="685">
                  <c:v>7.6509973647820777</c:v>
                </c:pt>
                <c:pt idx="686">
                  <c:v>7.6515794262929395</c:v>
                </c:pt>
                <c:pt idx="687">
                  <c:v>7.6521614878038022</c:v>
                </c:pt>
                <c:pt idx="688">
                  <c:v>7.6527435493146658</c:v>
                </c:pt>
                <c:pt idx="689">
                  <c:v>7.6533256108255276</c:v>
                </c:pt>
                <c:pt idx="690">
                  <c:v>7.6539076723363904</c:v>
                </c:pt>
                <c:pt idx="691">
                  <c:v>7.654489733847254</c:v>
                </c:pt>
                <c:pt idx="692">
                  <c:v>7.6550717953581167</c:v>
                </c:pt>
                <c:pt idx="693">
                  <c:v>7.6556538568689785</c:v>
                </c:pt>
                <c:pt idx="694">
                  <c:v>7.6562359183798421</c:v>
                </c:pt>
                <c:pt idx="695">
                  <c:v>7.6568179798907048</c:v>
                </c:pt>
                <c:pt idx="696">
                  <c:v>7.6574000414015666</c:v>
                </c:pt>
                <c:pt idx="697">
                  <c:v>7.6579821029124302</c:v>
                </c:pt>
                <c:pt idx="698">
                  <c:v>7.6585641644232929</c:v>
                </c:pt>
                <c:pt idx="699">
                  <c:v>7.6591462259341547</c:v>
                </c:pt>
                <c:pt idx="700">
                  <c:v>7.6597282874450174</c:v>
                </c:pt>
                <c:pt idx="701">
                  <c:v>7.660310348955881</c:v>
                </c:pt>
                <c:pt idx="702">
                  <c:v>7.6608924104667429</c:v>
                </c:pt>
                <c:pt idx="703">
                  <c:v>7.6614744719776056</c:v>
                </c:pt>
                <c:pt idx="704">
                  <c:v>7.6620565334884692</c:v>
                </c:pt>
                <c:pt idx="705">
                  <c:v>7.662638594999331</c:v>
                </c:pt>
                <c:pt idx="706">
                  <c:v>7.6632206565101937</c:v>
                </c:pt>
                <c:pt idx="707">
                  <c:v>7.6638027180210573</c:v>
                </c:pt>
                <c:pt idx="708">
                  <c:v>7.6643847795319191</c:v>
                </c:pt>
                <c:pt idx="709">
                  <c:v>7.6649668410427818</c:v>
                </c:pt>
                <c:pt idx="710">
                  <c:v>7.6655489025536454</c:v>
                </c:pt>
                <c:pt idx="711">
                  <c:v>7.6661309640645081</c:v>
                </c:pt>
                <c:pt idx="712">
                  <c:v>7.6667130255753699</c:v>
                </c:pt>
                <c:pt idx="713">
                  <c:v>7.6672950870862318</c:v>
                </c:pt>
                <c:pt idx="714">
                  <c:v>7.6678771485970962</c:v>
                </c:pt>
                <c:pt idx="715">
                  <c:v>7.6684592101079581</c:v>
                </c:pt>
                <c:pt idx="716">
                  <c:v>7.6690412716188199</c:v>
                </c:pt>
                <c:pt idx="717">
                  <c:v>7.6696233331296844</c:v>
                </c:pt>
                <c:pt idx="718">
                  <c:v>7.6702053946405462</c:v>
                </c:pt>
                <c:pt idx="719">
                  <c:v>7.6707874561514089</c:v>
                </c:pt>
                <c:pt idx="720">
                  <c:v>7.6713695176622725</c:v>
                </c:pt>
                <c:pt idx="721">
                  <c:v>7.6719515791731343</c:v>
                </c:pt>
                <c:pt idx="722">
                  <c:v>7.672533640683997</c:v>
                </c:pt>
                <c:pt idx="723">
                  <c:v>7.6731157021948606</c:v>
                </c:pt>
                <c:pt idx="724">
                  <c:v>7.6736977637057224</c:v>
                </c:pt>
                <c:pt idx="725">
                  <c:v>7.6742798252165851</c:v>
                </c:pt>
                <c:pt idx="726">
                  <c:v>7.6748618867274487</c:v>
                </c:pt>
                <c:pt idx="727">
                  <c:v>7.6754439482383114</c:v>
                </c:pt>
                <c:pt idx="728">
                  <c:v>7.6760260097491733</c:v>
                </c:pt>
                <c:pt idx="729">
                  <c:v>7.6766080712600351</c:v>
                </c:pt>
                <c:pt idx="730">
                  <c:v>7.6771901327708996</c:v>
                </c:pt>
                <c:pt idx="731">
                  <c:v>7.6777721942817614</c:v>
                </c:pt>
                <c:pt idx="732">
                  <c:v>7.6783542557926232</c:v>
                </c:pt>
                <c:pt idx="733">
                  <c:v>7.6789363173034877</c:v>
                </c:pt>
                <c:pt idx="734">
                  <c:v>7.6795183788143495</c:v>
                </c:pt>
                <c:pt idx="735">
                  <c:v>7.6801004403252122</c:v>
                </c:pt>
                <c:pt idx="736">
                  <c:v>7.6806825018360758</c:v>
                </c:pt>
                <c:pt idx="737">
                  <c:v>7.6812645633469376</c:v>
                </c:pt>
                <c:pt idx="738">
                  <c:v>7.6818466248578003</c:v>
                </c:pt>
                <c:pt idx="739">
                  <c:v>7.6824286863686639</c:v>
                </c:pt>
                <c:pt idx="740">
                  <c:v>7.6830107478795258</c:v>
                </c:pt>
                <c:pt idx="741">
                  <c:v>7.6835928093903885</c:v>
                </c:pt>
                <c:pt idx="742">
                  <c:v>7.6841748709012503</c:v>
                </c:pt>
                <c:pt idx="743">
                  <c:v>7.6847569324121139</c:v>
                </c:pt>
                <c:pt idx="744">
                  <c:v>7.6853389939229766</c:v>
                </c:pt>
                <c:pt idx="745">
                  <c:v>7.6859210554338384</c:v>
                </c:pt>
                <c:pt idx="746">
                  <c:v>7.6865031169447029</c:v>
                </c:pt>
                <c:pt idx="747">
                  <c:v>7.6870851784555647</c:v>
                </c:pt>
                <c:pt idx="748">
                  <c:v>7.6876672399664265</c:v>
                </c:pt>
                <c:pt idx="749">
                  <c:v>7.688249301477291</c:v>
                </c:pt>
                <c:pt idx="750">
                  <c:v>7.6888313629881528</c:v>
                </c:pt>
                <c:pt idx="751">
                  <c:v>7.6894134244990147</c:v>
                </c:pt>
                <c:pt idx="752">
                  <c:v>7.6899954860098791</c:v>
                </c:pt>
                <c:pt idx="753">
                  <c:v>7.690577547520741</c:v>
                </c:pt>
                <c:pt idx="754">
                  <c:v>7.6911596090316037</c:v>
                </c:pt>
                <c:pt idx="755">
                  <c:v>7.6917416705424673</c:v>
                </c:pt>
                <c:pt idx="756">
                  <c:v>7.6923237320533291</c:v>
                </c:pt>
                <c:pt idx="757">
                  <c:v>7.6929057935641918</c:v>
                </c:pt>
                <c:pt idx="758">
                  <c:v>7.6934878550750536</c:v>
                </c:pt>
                <c:pt idx="759">
                  <c:v>7.6940699165859172</c:v>
                </c:pt>
                <c:pt idx="760">
                  <c:v>7.6946519780967799</c:v>
                </c:pt>
                <c:pt idx="761">
                  <c:v>7.6952340396076417</c:v>
                </c:pt>
                <c:pt idx="762">
                  <c:v>7.6958161011185053</c:v>
                </c:pt>
                <c:pt idx="763">
                  <c:v>7.696398162629368</c:v>
                </c:pt>
                <c:pt idx="764">
                  <c:v>7.6969802241402299</c:v>
                </c:pt>
                <c:pt idx="765">
                  <c:v>7.6975622856510943</c:v>
                </c:pt>
                <c:pt idx="766">
                  <c:v>7.6981443471619562</c:v>
                </c:pt>
                <c:pt idx="767">
                  <c:v>7.698726408672818</c:v>
                </c:pt>
                <c:pt idx="768">
                  <c:v>7.6993084701836825</c:v>
                </c:pt>
                <c:pt idx="769">
                  <c:v>7.6998905316945443</c:v>
                </c:pt>
                <c:pt idx="770">
                  <c:v>7.7004725932054061</c:v>
                </c:pt>
                <c:pt idx="771">
                  <c:v>7.7010546547162688</c:v>
                </c:pt>
                <c:pt idx="772">
                  <c:v>7.7016367162271324</c:v>
                </c:pt>
                <c:pt idx="773">
                  <c:v>7.7022187777379951</c:v>
                </c:pt>
                <c:pt idx="774">
                  <c:v>7.7028008392488569</c:v>
                </c:pt>
                <c:pt idx="775">
                  <c:v>7.7033829007597205</c:v>
                </c:pt>
                <c:pt idx="776">
                  <c:v>7.7039649622705832</c:v>
                </c:pt>
                <c:pt idx="777">
                  <c:v>7.7045470237814451</c:v>
                </c:pt>
                <c:pt idx="778">
                  <c:v>7.7051290852923087</c:v>
                </c:pt>
                <c:pt idx="779">
                  <c:v>7.7057111468031714</c:v>
                </c:pt>
                <c:pt idx="780">
                  <c:v>7.7062932083140332</c:v>
                </c:pt>
                <c:pt idx="781">
                  <c:v>7.7068752698248977</c:v>
                </c:pt>
                <c:pt idx="782">
                  <c:v>7.7074573313357595</c:v>
                </c:pt>
                <c:pt idx="783">
                  <c:v>7.7080393928466213</c:v>
                </c:pt>
                <c:pt idx="784">
                  <c:v>7.7086214543574858</c:v>
                </c:pt>
                <c:pt idx="785">
                  <c:v>7.7092035158683476</c:v>
                </c:pt>
                <c:pt idx="786">
                  <c:v>7.7097855773792094</c:v>
                </c:pt>
                <c:pt idx="787">
                  <c:v>7.7103676388900722</c:v>
                </c:pt>
                <c:pt idx="788">
                  <c:v>7.7109497004009357</c:v>
                </c:pt>
                <c:pt idx="789">
                  <c:v>7.7115317619117985</c:v>
                </c:pt>
                <c:pt idx="790">
                  <c:v>7.7121138234226603</c:v>
                </c:pt>
                <c:pt idx="791">
                  <c:v>7.7126958849335239</c:v>
                </c:pt>
                <c:pt idx="792">
                  <c:v>7.7132779464443866</c:v>
                </c:pt>
                <c:pt idx="793">
                  <c:v>7.7138600079552484</c:v>
                </c:pt>
                <c:pt idx="794">
                  <c:v>7.714442069466112</c:v>
                </c:pt>
                <c:pt idx="795">
                  <c:v>7.7150241309769747</c:v>
                </c:pt>
                <c:pt idx="796">
                  <c:v>7.7156061924878365</c:v>
                </c:pt>
                <c:pt idx="797">
                  <c:v>7.7161882539987001</c:v>
                </c:pt>
                <c:pt idx="798">
                  <c:v>7.7167703155095628</c:v>
                </c:pt>
                <c:pt idx="799">
                  <c:v>7.7173523770204246</c:v>
                </c:pt>
                <c:pt idx="800">
                  <c:v>7.7179344385312874</c:v>
                </c:pt>
                <c:pt idx="801">
                  <c:v>7.718516500042151</c:v>
                </c:pt>
                <c:pt idx="802">
                  <c:v>7.7190985615530128</c:v>
                </c:pt>
                <c:pt idx="803">
                  <c:v>7.7196806230638755</c:v>
                </c:pt>
                <c:pt idx="804">
                  <c:v>7.7202626845747391</c:v>
                </c:pt>
                <c:pt idx="805">
                  <c:v>7.7208447460856009</c:v>
                </c:pt>
                <c:pt idx="806">
                  <c:v>7.7214268075964636</c:v>
                </c:pt>
                <c:pt idx="807">
                  <c:v>7.7220088691073272</c:v>
                </c:pt>
                <c:pt idx="808">
                  <c:v>7.7225909306181899</c:v>
                </c:pt>
                <c:pt idx="809">
                  <c:v>7.7231729921290517</c:v>
                </c:pt>
                <c:pt idx="810">
                  <c:v>7.7237550536399153</c:v>
                </c:pt>
                <c:pt idx="811">
                  <c:v>7.724337115150778</c:v>
                </c:pt>
                <c:pt idx="812">
                  <c:v>7.7249191766616399</c:v>
                </c:pt>
                <c:pt idx="813">
                  <c:v>7.7255012381725034</c:v>
                </c:pt>
                <c:pt idx="814">
                  <c:v>7.7260832996833662</c:v>
                </c:pt>
                <c:pt idx="815">
                  <c:v>7.726665361194228</c:v>
                </c:pt>
                <c:pt idx="816">
                  <c:v>7.7272474227050907</c:v>
                </c:pt>
                <c:pt idx="817">
                  <c:v>7.7278294842159543</c:v>
                </c:pt>
                <c:pt idx="818">
                  <c:v>7.7284115457268161</c:v>
                </c:pt>
                <c:pt idx="819">
                  <c:v>7.7289936072376788</c:v>
                </c:pt>
                <c:pt idx="820">
                  <c:v>7.7295756687485424</c:v>
                </c:pt>
                <c:pt idx="821">
                  <c:v>7.7301577302594042</c:v>
                </c:pt>
                <c:pt idx="822">
                  <c:v>7.7307397917702669</c:v>
                </c:pt>
                <c:pt idx="823">
                  <c:v>7.7313218532811305</c:v>
                </c:pt>
                <c:pt idx="824">
                  <c:v>7.7319039147919923</c:v>
                </c:pt>
                <c:pt idx="825">
                  <c:v>7.7324859763028551</c:v>
                </c:pt>
                <c:pt idx="826">
                  <c:v>7.7330680378137187</c:v>
                </c:pt>
                <c:pt idx="827">
                  <c:v>7.7336500993245814</c:v>
                </c:pt>
                <c:pt idx="828">
                  <c:v>7.7342321608354432</c:v>
                </c:pt>
                <c:pt idx="829">
                  <c:v>7.734814222346305</c:v>
                </c:pt>
                <c:pt idx="830">
                  <c:v>7.7353962838571695</c:v>
                </c:pt>
                <c:pt idx="831">
                  <c:v>7.7359783453680313</c:v>
                </c:pt>
                <c:pt idx="832">
                  <c:v>7.736560406878894</c:v>
                </c:pt>
                <c:pt idx="833">
                  <c:v>7.7371424683897576</c:v>
                </c:pt>
                <c:pt idx="834">
                  <c:v>7.7377245299006194</c:v>
                </c:pt>
                <c:pt idx="835">
                  <c:v>7.7383065914114821</c:v>
                </c:pt>
                <c:pt idx="836">
                  <c:v>7.7388886529223457</c:v>
                </c:pt>
                <c:pt idx="837">
                  <c:v>7.7394707144332076</c:v>
                </c:pt>
                <c:pt idx="838">
                  <c:v>7.7400527759440703</c:v>
                </c:pt>
                <c:pt idx="839">
                  <c:v>7.7406348374549339</c:v>
                </c:pt>
                <c:pt idx="840">
                  <c:v>7.7412168989657957</c:v>
                </c:pt>
                <c:pt idx="841">
                  <c:v>7.7417989604766584</c:v>
                </c:pt>
                <c:pt idx="842">
                  <c:v>7.742381021987522</c:v>
                </c:pt>
                <c:pt idx="843">
                  <c:v>7.7429630834983847</c:v>
                </c:pt>
                <c:pt idx="844">
                  <c:v>7.7435451450092465</c:v>
                </c:pt>
                <c:pt idx="845">
                  <c:v>7.7441272065201083</c:v>
                </c:pt>
                <c:pt idx="846">
                  <c:v>7.7447092680309728</c:v>
                </c:pt>
                <c:pt idx="847">
                  <c:v>7.7452913295418346</c:v>
                </c:pt>
                <c:pt idx="848">
                  <c:v>7.7458733910526965</c:v>
                </c:pt>
                <c:pt idx="849">
                  <c:v>7.7464554525635609</c:v>
                </c:pt>
                <c:pt idx="850">
                  <c:v>7.7470375140744228</c:v>
                </c:pt>
                <c:pt idx="851">
                  <c:v>7.7476195755852855</c:v>
                </c:pt>
                <c:pt idx="852">
                  <c:v>7.7482016370961491</c:v>
                </c:pt>
                <c:pt idx="853">
                  <c:v>7.7487836986070109</c:v>
                </c:pt>
                <c:pt idx="854">
                  <c:v>7.7493657601178736</c:v>
                </c:pt>
                <c:pt idx="855">
                  <c:v>7.7499478216287372</c:v>
                </c:pt>
                <c:pt idx="856">
                  <c:v>7.750529883139599</c:v>
                </c:pt>
                <c:pt idx="857">
                  <c:v>7.7511119446504617</c:v>
                </c:pt>
                <c:pt idx="858">
                  <c:v>7.7516940061613235</c:v>
                </c:pt>
                <c:pt idx="859">
                  <c:v>7.7522760676721871</c:v>
                </c:pt>
                <c:pt idx="860">
                  <c:v>7.7528581291830498</c:v>
                </c:pt>
                <c:pt idx="861">
                  <c:v>7.7534401906939117</c:v>
                </c:pt>
                <c:pt idx="862">
                  <c:v>7.7540222522047761</c:v>
                </c:pt>
                <c:pt idx="863">
                  <c:v>7.754604313715638</c:v>
                </c:pt>
                <c:pt idx="864">
                  <c:v>7.7551863752264998</c:v>
                </c:pt>
                <c:pt idx="865">
                  <c:v>7.7557684367373643</c:v>
                </c:pt>
                <c:pt idx="866">
                  <c:v>7.7563504982482261</c:v>
                </c:pt>
                <c:pt idx="867">
                  <c:v>7.7569325597590879</c:v>
                </c:pt>
                <c:pt idx="868">
                  <c:v>7.7575146212699524</c:v>
                </c:pt>
                <c:pt idx="869">
                  <c:v>7.7580966827808142</c:v>
                </c:pt>
                <c:pt idx="870">
                  <c:v>7.7586787442916769</c:v>
                </c:pt>
                <c:pt idx="871">
                  <c:v>7.7592608058025405</c:v>
                </c:pt>
                <c:pt idx="872">
                  <c:v>7.7598428673134023</c:v>
                </c:pt>
                <c:pt idx="873">
                  <c:v>7.760424928824265</c:v>
                </c:pt>
                <c:pt idx="874">
                  <c:v>7.7610069903351269</c:v>
                </c:pt>
                <c:pt idx="875">
                  <c:v>7.7615890518459905</c:v>
                </c:pt>
                <c:pt idx="876">
                  <c:v>7.7621711133568532</c:v>
                </c:pt>
                <c:pt idx="877">
                  <c:v>7.762753174867715</c:v>
                </c:pt>
                <c:pt idx="878">
                  <c:v>7.7633352363785786</c:v>
                </c:pt>
                <c:pt idx="879">
                  <c:v>7.7639172978894413</c:v>
                </c:pt>
                <c:pt idx="880">
                  <c:v>7.7644993594003031</c:v>
                </c:pt>
                <c:pt idx="881">
                  <c:v>7.7650814209111676</c:v>
                </c:pt>
                <c:pt idx="882">
                  <c:v>7.7656634824220294</c:v>
                </c:pt>
                <c:pt idx="883">
                  <c:v>7.7662455439328912</c:v>
                </c:pt>
                <c:pt idx="884">
                  <c:v>7.7668276054437557</c:v>
                </c:pt>
                <c:pt idx="885">
                  <c:v>7.7674096669546175</c:v>
                </c:pt>
                <c:pt idx="886">
                  <c:v>7.7679917284654803</c:v>
                </c:pt>
                <c:pt idx="887">
                  <c:v>7.7685737899763421</c:v>
                </c:pt>
                <c:pt idx="888">
                  <c:v>7.7691558514872057</c:v>
                </c:pt>
                <c:pt idx="889">
                  <c:v>7.7697379129980684</c:v>
                </c:pt>
                <c:pt idx="890">
                  <c:v>7.7703199745089302</c:v>
                </c:pt>
                <c:pt idx="891">
                  <c:v>7.7709020360197938</c:v>
                </c:pt>
                <c:pt idx="892">
                  <c:v>7.7714840975306565</c:v>
                </c:pt>
                <c:pt idx="893">
                  <c:v>7.7720661590415183</c:v>
                </c:pt>
                <c:pt idx="894">
                  <c:v>7.7726482205523819</c:v>
                </c:pt>
                <c:pt idx="895">
                  <c:v>7.7732302820632446</c:v>
                </c:pt>
                <c:pt idx="896">
                  <c:v>7.7738123435741064</c:v>
                </c:pt>
                <c:pt idx="897">
                  <c:v>7.7743944050849709</c:v>
                </c:pt>
                <c:pt idx="898">
                  <c:v>7.7749764665958327</c:v>
                </c:pt>
                <c:pt idx="899">
                  <c:v>7.7755585281066946</c:v>
                </c:pt>
                <c:pt idx="900">
                  <c:v>7.7761405896175591</c:v>
                </c:pt>
                <c:pt idx="901">
                  <c:v>7.7767226511284209</c:v>
                </c:pt>
                <c:pt idx="902">
                  <c:v>7.7773047126392827</c:v>
                </c:pt>
                <c:pt idx="903">
                  <c:v>7.7778867741501454</c:v>
                </c:pt>
                <c:pt idx="904">
                  <c:v>7.778468835661009</c:v>
                </c:pt>
                <c:pt idx="905">
                  <c:v>7.7790508971718717</c:v>
                </c:pt>
                <c:pt idx="906">
                  <c:v>7.7796329586827335</c:v>
                </c:pt>
                <c:pt idx="907">
                  <c:v>7.7802150201935971</c:v>
                </c:pt>
                <c:pt idx="908">
                  <c:v>7.7807970817044598</c:v>
                </c:pt>
                <c:pt idx="909">
                  <c:v>7.7813791432153216</c:v>
                </c:pt>
                <c:pt idx="910">
                  <c:v>7.7819612047261852</c:v>
                </c:pt>
                <c:pt idx="911">
                  <c:v>7.782543266237048</c:v>
                </c:pt>
                <c:pt idx="912">
                  <c:v>7.7831253277479098</c:v>
                </c:pt>
                <c:pt idx="913">
                  <c:v>7.7837073892587734</c:v>
                </c:pt>
                <c:pt idx="914">
                  <c:v>7.7842894507696361</c:v>
                </c:pt>
                <c:pt idx="915">
                  <c:v>7.7848715122804979</c:v>
                </c:pt>
                <c:pt idx="916">
                  <c:v>7.7854535737913606</c:v>
                </c:pt>
                <c:pt idx="917">
                  <c:v>7.7860356353022242</c:v>
                </c:pt>
                <c:pt idx="918">
                  <c:v>7.786617696813086</c:v>
                </c:pt>
                <c:pt idx="919">
                  <c:v>7.7871997583239487</c:v>
                </c:pt>
                <c:pt idx="920">
                  <c:v>7.7877818198348123</c:v>
                </c:pt>
                <c:pt idx="921">
                  <c:v>7.7883638813456741</c:v>
                </c:pt>
                <c:pt idx="922">
                  <c:v>7.7889459428565369</c:v>
                </c:pt>
                <c:pt idx="923">
                  <c:v>7.7895280043674004</c:v>
                </c:pt>
                <c:pt idx="924">
                  <c:v>7.7901100658782632</c:v>
                </c:pt>
                <c:pt idx="925">
                  <c:v>7.790692127389125</c:v>
                </c:pt>
                <c:pt idx="926">
                  <c:v>7.7912741888999886</c:v>
                </c:pt>
                <c:pt idx="927">
                  <c:v>7.7918562504108513</c:v>
                </c:pt>
                <c:pt idx="928">
                  <c:v>7.7924383119217131</c:v>
                </c:pt>
                <c:pt idx="929">
                  <c:v>7.7930203734325767</c:v>
                </c:pt>
                <c:pt idx="930">
                  <c:v>7.7936024349434394</c:v>
                </c:pt>
                <c:pt idx="931">
                  <c:v>7.7941844964543012</c:v>
                </c:pt>
                <c:pt idx="932">
                  <c:v>7.7947665579651639</c:v>
                </c:pt>
                <c:pt idx="933">
                  <c:v>7.7953486194760275</c:v>
                </c:pt>
                <c:pt idx="934">
                  <c:v>7.7959306809868893</c:v>
                </c:pt>
                <c:pt idx="935">
                  <c:v>7.7965127424977521</c:v>
                </c:pt>
                <c:pt idx="936">
                  <c:v>7.7970948040086157</c:v>
                </c:pt>
                <c:pt idx="937">
                  <c:v>7.7976768655194775</c:v>
                </c:pt>
                <c:pt idx="938">
                  <c:v>7.7982589270303402</c:v>
                </c:pt>
                <c:pt idx="939">
                  <c:v>7.7988409885412038</c:v>
                </c:pt>
                <c:pt idx="940">
                  <c:v>7.7994230500520665</c:v>
                </c:pt>
                <c:pt idx="941">
                  <c:v>7.8000051115629283</c:v>
                </c:pt>
                <c:pt idx="942">
                  <c:v>7.8005871730737919</c:v>
                </c:pt>
                <c:pt idx="943">
                  <c:v>7.8011692345846546</c:v>
                </c:pt>
                <c:pt idx="944">
                  <c:v>7.8017512960955164</c:v>
                </c:pt>
                <c:pt idx="945">
                  <c:v>7.8023333576063783</c:v>
                </c:pt>
                <c:pt idx="946">
                  <c:v>7.8029154191172427</c:v>
                </c:pt>
                <c:pt idx="947">
                  <c:v>7.8034974806281046</c:v>
                </c:pt>
                <c:pt idx="948">
                  <c:v>7.8040795421389673</c:v>
                </c:pt>
                <c:pt idx="949">
                  <c:v>7.8046616036498309</c:v>
                </c:pt>
                <c:pt idx="950">
                  <c:v>7.8052436651606927</c:v>
                </c:pt>
                <c:pt idx="951">
                  <c:v>7.8058257266715554</c:v>
                </c:pt>
                <c:pt idx="952">
                  <c:v>7.806407788182419</c:v>
                </c:pt>
                <c:pt idx="953">
                  <c:v>7.8069898496932808</c:v>
                </c:pt>
                <c:pt idx="954">
                  <c:v>7.8075719112041435</c:v>
                </c:pt>
                <c:pt idx="955">
                  <c:v>7.8081539727150071</c:v>
                </c:pt>
                <c:pt idx="956">
                  <c:v>7.8087360342258689</c:v>
                </c:pt>
                <c:pt idx="957">
                  <c:v>7.8093180957367316</c:v>
                </c:pt>
                <c:pt idx="958">
                  <c:v>7.8099001572475952</c:v>
                </c:pt>
                <c:pt idx="959">
                  <c:v>7.8104822187584579</c:v>
                </c:pt>
                <c:pt idx="960">
                  <c:v>7.8110642802693198</c:v>
                </c:pt>
                <c:pt idx="961">
                  <c:v>7.8116463417801816</c:v>
                </c:pt>
                <c:pt idx="962">
                  <c:v>7.8122284032910461</c:v>
                </c:pt>
                <c:pt idx="963">
                  <c:v>7.8128104648019079</c:v>
                </c:pt>
                <c:pt idx="964">
                  <c:v>7.8133925263127697</c:v>
                </c:pt>
                <c:pt idx="965">
                  <c:v>7.8139745878236342</c:v>
                </c:pt>
                <c:pt idx="966">
                  <c:v>7.814556649334496</c:v>
                </c:pt>
                <c:pt idx="967">
                  <c:v>7.8151387108453587</c:v>
                </c:pt>
                <c:pt idx="968">
                  <c:v>7.8157207723562223</c:v>
                </c:pt>
                <c:pt idx="969">
                  <c:v>7.8163028338670841</c:v>
                </c:pt>
                <c:pt idx="970">
                  <c:v>7.8168848953779468</c:v>
                </c:pt>
                <c:pt idx="971">
                  <c:v>7.8174669568888104</c:v>
                </c:pt>
                <c:pt idx="972">
                  <c:v>7.8180490183996723</c:v>
                </c:pt>
                <c:pt idx="973">
                  <c:v>7.818631079910535</c:v>
                </c:pt>
                <c:pt idx="974">
                  <c:v>7.8192131414213968</c:v>
                </c:pt>
                <c:pt idx="975">
                  <c:v>7.8197952029322604</c:v>
                </c:pt>
                <c:pt idx="976">
                  <c:v>7.8203772644431231</c:v>
                </c:pt>
                <c:pt idx="977">
                  <c:v>7.8209593259539849</c:v>
                </c:pt>
                <c:pt idx="978">
                  <c:v>7.8215413874648494</c:v>
                </c:pt>
                <c:pt idx="979">
                  <c:v>7.8221234489757112</c:v>
                </c:pt>
                <c:pt idx="980">
                  <c:v>7.822705510486573</c:v>
                </c:pt>
                <c:pt idx="981">
                  <c:v>7.8232875719974375</c:v>
                </c:pt>
                <c:pt idx="982">
                  <c:v>7.8238696335082993</c:v>
                </c:pt>
                <c:pt idx="983">
                  <c:v>7.8244516950191612</c:v>
                </c:pt>
                <c:pt idx="984">
                  <c:v>7.8250337565300256</c:v>
                </c:pt>
                <c:pt idx="985">
                  <c:v>7.8256158180408875</c:v>
                </c:pt>
                <c:pt idx="986">
                  <c:v>7.8261978795517502</c:v>
                </c:pt>
                <c:pt idx="987">
                  <c:v>7.8267799410626138</c:v>
                </c:pt>
                <c:pt idx="988">
                  <c:v>7.8273620025734756</c:v>
                </c:pt>
                <c:pt idx="989">
                  <c:v>7.8279440640843383</c:v>
                </c:pt>
                <c:pt idx="990">
                  <c:v>7.8285261255952001</c:v>
                </c:pt>
                <c:pt idx="991">
                  <c:v>7.8291081871060637</c:v>
                </c:pt>
                <c:pt idx="992">
                  <c:v>7.8296902486169264</c:v>
                </c:pt>
                <c:pt idx="993">
                  <c:v>7.8302723101277882</c:v>
                </c:pt>
                <c:pt idx="994">
                  <c:v>7.8308543716386527</c:v>
                </c:pt>
                <c:pt idx="995">
                  <c:v>7.8314364331495145</c:v>
                </c:pt>
                <c:pt idx="996">
                  <c:v>7.8320184946603764</c:v>
                </c:pt>
                <c:pt idx="997">
                  <c:v>7.8326005561712408</c:v>
                </c:pt>
                <c:pt idx="998">
                  <c:v>7.8331826176821027</c:v>
                </c:pt>
                <c:pt idx="999">
                  <c:v>7.8337646791929645</c:v>
                </c:pt>
                <c:pt idx="1000">
                  <c:v>7.834346740703829</c:v>
                </c:pt>
                <c:pt idx="1001">
                  <c:v>7.8349288022146908</c:v>
                </c:pt>
                <c:pt idx="1002">
                  <c:v>7.8355108637255535</c:v>
                </c:pt>
                <c:pt idx="1003">
                  <c:v>7.8360929252364153</c:v>
                </c:pt>
                <c:pt idx="1004">
                  <c:v>7.8366749867472789</c:v>
                </c:pt>
                <c:pt idx="1005">
                  <c:v>7.8372570482581416</c:v>
                </c:pt>
                <c:pt idx="1006">
                  <c:v>7.8378391097690034</c:v>
                </c:pt>
                <c:pt idx="1007">
                  <c:v>7.838421171279867</c:v>
                </c:pt>
                <c:pt idx="1008">
                  <c:v>7.8390032327907297</c:v>
                </c:pt>
                <c:pt idx="1009">
                  <c:v>7.8395852943015916</c:v>
                </c:pt>
                <c:pt idx="1010">
                  <c:v>7.8401673558124552</c:v>
                </c:pt>
                <c:pt idx="1011">
                  <c:v>7.8407494173233179</c:v>
                </c:pt>
                <c:pt idx="1012">
                  <c:v>7.8413314788341797</c:v>
                </c:pt>
                <c:pt idx="1013">
                  <c:v>7.8419135403450442</c:v>
                </c:pt>
                <c:pt idx="1014">
                  <c:v>7.842495601855906</c:v>
                </c:pt>
                <c:pt idx="1015">
                  <c:v>7.8430776633667678</c:v>
                </c:pt>
                <c:pt idx="1016">
                  <c:v>7.8436597248776323</c:v>
                </c:pt>
                <c:pt idx="1017">
                  <c:v>7.8442417863884941</c:v>
                </c:pt>
                <c:pt idx="1018">
                  <c:v>7.8448238478993559</c:v>
                </c:pt>
                <c:pt idx="1019">
                  <c:v>7.8454059094102186</c:v>
                </c:pt>
                <c:pt idx="1020">
                  <c:v>7.8459879709210822</c:v>
                </c:pt>
                <c:pt idx="1021">
                  <c:v>7.846570032431945</c:v>
                </c:pt>
                <c:pt idx="1022">
                  <c:v>7.8471520939428068</c:v>
                </c:pt>
                <c:pt idx="1023">
                  <c:v>7.8477341554536704</c:v>
                </c:pt>
                <c:pt idx="1024">
                  <c:v>7.8483162169645331</c:v>
                </c:pt>
                <c:pt idx="1025">
                  <c:v>7.8488982784753949</c:v>
                </c:pt>
                <c:pt idx="1026">
                  <c:v>7.8494803399862585</c:v>
                </c:pt>
                <c:pt idx="1027">
                  <c:v>7.8500624014971212</c:v>
                </c:pt>
                <c:pt idx="1028">
                  <c:v>7.850644463007983</c:v>
                </c:pt>
                <c:pt idx="1029">
                  <c:v>7.8512265245188466</c:v>
                </c:pt>
                <c:pt idx="1030">
                  <c:v>7.8518085860297093</c:v>
                </c:pt>
                <c:pt idx="1031">
                  <c:v>7.8523906475405711</c:v>
                </c:pt>
                <c:pt idx="1032">
                  <c:v>7.8529727090514339</c:v>
                </c:pt>
                <c:pt idx="1033">
                  <c:v>7.8535547705622974</c:v>
                </c:pt>
                <c:pt idx="1034">
                  <c:v>7.8541368320731593</c:v>
                </c:pt>
                <c:pt idx="1035">
                  <c:v>7.854718893584022</c:v>
                </c:pt>
                <c:pt idx="1036">
                  <c:v>7.8553009550948856</c:v>
                </c:pt>
                <c:pt idx="1037">
                  <c:v>7.8558830166057474</c:v>
                </c:pt>
                <c:pt idx="1038">
                  <c:v>7.8564650781166101</c:v>
                </c:pt>
                <c:pt idx="1039">
                  <c:v>7.8570471396274737</c:v>
                </c:pt>
                <c:pt idx="1040">
                  <c:v>7.8576292011383364</c:v>
                </c:pt>
                <c:pt idx="1041">
                  <c:v>7.8582112626491982</c:v>
                </c:pt>
                <c:pt idx="1042">
                  <c:v>7.8587933241600618</c:v>
                </c:pt>
                <c:pt idx="1043">
                  <c:v>7.8593753856709245</c:v>
                </c:pt>
                <c:pt idx="1044">
                  <c:v>7.8599574471817863</c:v>
                </c:pt>
                <c:pt idx="1045">
                  <c:v>7.8605395086926499</c:v>
                </c:pt>
                <c:pt idx="1046">
                  <c:v>7.8611215702035127</c:v>
                </c:pt>
                <c:pt idx="1047">
                  <c:v>7.8617036317143745</c:v>
                </c:pt>
                <c:pt idx="1048">
                  <c:v>7.8622856932252372</c:v>
                </c:pt>
                <c:pt idx="1049">
                  <c:v>7.8628677547361008</c:v>
                </c:pt>
                <c:pt idx="1050">
                  <c:v>7.8634498162469626</c:v>
                </c:pt>
                <c:pt idx="1051">
                  <c:v>7.8640318777578253</c:v>
                </c:pt>
                <c:pt idx="1052">
                  <c:v>7.8646139392686889</c:v>
                </c:pt>
                <c:pt idx="1053">
                  <c:v>7.8651960007795507</c:v>
                </c:pt>
                <c:pt idx="1054">
                  <c:v>7.8657780622904134</c:v>
                </c:pt>
                <c:pt idx="1055">
                  <c:v>7.866360123801277</c:v>
                </c:pt>
                <c:pt idx="1056">
                  <c:v>7.8669421853121397</c:v>
                </c:pt>
                <c:pt idx="1057">
                  <c:v>7.8675242468230016</c:v>
                </c:pt>
                <c:pt idx="1058">
                  <c:v>7.8681063083338652</c:v>
                </c:pt>
                <c:pt idx="1059">
                  <c:v>7.8686883698447279</c:v>
                </c:pt>
                <c:pt idx="1060">
                  <c:v>7.8692704313555897</c:v>
                </c:pt>
                <c:pt idx="1061">
                  <c:v>7.8698524928664515</c:v>
                </c:pt>
                <c:pt idx="1062">
                  <c:v>7.870434554377316</c:v>
                </c:pt>
                <c:pt idx="1063">
                  <c:v>7.8710166158881778</c:v>
                </c:pt>
                <c:pt idx="1064">
                  <c:v>7.8715986773990405</c:v>
                </c:pt>
                <c:pt idx="1065">
                  <c:v>7.8721807389099041</c:v>
                </c:pt>
                <c:pt idx="1066">
                  <c:v>7.8727628004207659</c:v>
                </c:pt>
                <c:pt idx="1067">
                  <c:v>7.8733448619316286</c:v>
                </c:pt>
                <c:pt idx="1068">
                  <c:v>7.8739269234424922</c:v>
                </c:pt>
                <c:pt idx="1069">
                  <c:v>7.8745089849533541</c:v>
                </c:pt>
                <c:pt idx="1070">
                  <c:v>7.8750910464642168</c:v>
                </c:pt>
                <c:pt idx="1071">
                  <c:v>7.8756731079750804</c:v>
                </c:pt>
                <c:pt idx="1072">
                  <c:v>7.8762551694859422</c:v>
                </c:pt>
                <c:pt idx="1073">
                  <c:v>7.8768372309968049</c:v>
                </c:pt>
                <c:pt idx="1074">
                  <c:v>7.8774192925076685</c:v>
                </c:pt>
                <c:pt idx="1075">
                  <c:v>7.8780013540185312</c:v>
                </c:pt>
                <c:pt idx="1076">
                  <c:v>7.878583415529393</c:v>
                </c:pt>
                <c:pt idx="1077">
                  <c:v>7.8791654770402548</c:v>
                </c:pt>
                <c:pt idx="1078">
                  <c:v>7.8797475385511193</c:v>
                </c:pt>
                <c:pt idx="1079">
                  <c:v>7.8803296000619811</c:v>
                </c:pt>
                <c:pt idx="1080">
                  <c:v>7.880911661572843</c:v>
                </c:pt>
                <c:pt idx="1081">
                  <c:v>7.8814937230837074</c:v>
                </c:pt>
                <c:pt idx="1082">
                  <c:v>7.8820757845945693</c:v>
                </c:pt>
                <c:pt idx="1083">
                  <c:v>7.882657846105432</c:v>
                </c:pt>
                <c:pt idx="1084">
                  <c:v>7.8832399076162956</c:v>
                </c:pt>
                <c:pt idx="1085">
                  <c:v>7.8838219691271574</c:v>
                </c:pt>
                <c:pt idx="1086">
                  <c:v>7.8844040306380201</c:v>
                </c:pt>
                <c:pt idx="1087">
                  <c:v>7.8849860921488837</c:v>
                </c:pt>
                <c:pt idx="1088">
                  <c:v>7.8855681536597455</c:v>
                </c:pt>
                <c:pt idx="1089">
                  <c:v>7.8861502151706082</c:v>
                </c:pt>
                <c:pt idx="1090">
                  <c:v>7.88673227668147</c:v>
                </c:pt>
                <c:pt idx="1091">
                  <c:v>7.8873143381923336</c:v>
                </c:pt>
                <c:pt idx="1092">
                  <c:v>7.8878963997031963</c:v>
                </c:pt>
                <c:pt idx="1093">
                  <c:v>7.8884784612140582</c:v>
                </c:pt>
                <c:pt idx="1094">
                  <c:v>7.8890605227249226</c:v>
                </c:pt>
                <c:pt idx="1095">
                  <c:v>7.8896425842357845</c:v>
                </c:pt>
                <c:pt idx="1096">
                  <c:v>7.8902246457466463</c:v>
                </c:pt>
                <c:pt idx="1097">
                  <c:v>7.8908067072575108</c:v>
                </c:pt>
                <c:pt idx="1098">
                  <c:v>7.8913887687683726</c:v>
                </c:pt>
                <c:pt idx="1099">
                  <c:v>7.8919708302792344</c:v>
                </c:pt>
                <c:pt idx="1100">
                  <c:v>7.8925528917900989</c:v>
                </c:pt>
                <c:pt idx="1101">
                  <c:v>7.8931349533009607</c:v>
                </c:pt>
                <c:pt idx="1102">
                  <c:v>7.8937170148118234</c:v>
                </c:pt>
                <c:pt idx="1103">
                  <c:v>7.894299076322687</c:v>
                </c:pt>
                <c:pt idx="1104">
                  <c:v>7.8948811378335488</c:v>
                </c:pt>
                <c:pt idx="1105">
                  <c:v>7.8954631993444115</c:v>
                </c:pt>
                <c:pt idx="1106">
                  <c:v>7.8960452608552734</c:v>
                </c:pt>
                <c:pt idx="1107">
                  <c:v>7.896627322366137</c:v>
                </c:pt>
                <c:pt idx="1108">
                  <c:v>7.8972093838769997</c:v>
                </c:pt>
                <c:pt idx="1109">
                  <c:v>7.8977914453878615</c:v>
                </c:pt>
                <c:pt idx="1110">
                  <c:v>7.898373506898726</c:v>
                </c:pt>
                <c:pt idx="1111">
                  <c:v>7.8989555684095878</c:v>
                </c:pt>
                <c:pt idx="1112">
                  <c:v>7.8995376299204496</c:v>
                </c:pt>
                <c:pt idx="1113">
                  <c:v>7.9001196914313141</c:v>
                </c:pt>
                <c:pt idx="1114">
                  <c:v>7.9007017529421759</c:v>
                </c:pt>
                <c:pt idx="1115">
                  <c:v>7.9012838144530377</c:v>
                </c:pt>
                <c:pt idx="1116">
                  <c:v>7.9018658759639022</c:v>
                </c:pt>
                <c:pt idx="1117">
                  <c:v>7.902447937474764</c:v>
                </c:pt>
                <c:pt idx="1118">
                  <c:v>7.9030299989856267</c:v>
                </c:pt>
                <c:pt idx="1119">
                  <c:v>7.9036120604964886</c:v>
                </c:pt>
                <c:pt idx="1120">
                  <c:v>7.9041941220073522</c:v>
                </c:pt>
                <c:pt idx="1121">
                  <c:v>7.9047761835182149</c:v>
                </c:pt>
                <c:pt idx="1122">
                  <c:v>7.9053582450290767</c:v>
                </c:pt>
                <c:pt idx="1123">
                  <c:v>7.9059403065399403</c:v>
                </c:pt>
                <c:pt idx="1124">
                  <c:v>7.906522368050803</c:v>
                </c:pt>
                <c:pt idx="1125">
                  <c:v>7.9071044295616648</c:v>
                </c:pt>
                <c:pt idx="1126">
                  <c:v>7.9076864910725284</c:v>
                </c:pt>
                <c:pt idx="1127">
                  <c:v>7.9082685525833911</c:v>
                </c:pt>
                <c:pt idx="1128">
                  <c:v>7.9088506140942529</c:v>
                </c:pt>
                <c:pt idx="1129">
                  <c:v>7.9094326756051174</c:v>
                </c:pt>
                <c:pt idx="1130">
                  <c:v>7.9100147371159792</c:v>
                </c:pt>
                <c:pt idx="1131">
                  <c:v>7.9105967986268411</c:v>
                </c:pt>
                <c:pt idx="1132">
                  <c:v>7.9111788601377055</c:v>
                </c:pt>
                <c:pt idx="1133">
                  <c:v>7.9117609216485674</c:v>
                </c:pt>
                <c:pt idx="1134">
                  <c:v>7.9123429831594292</c:v>
                </c:pt>
                <c:pt idx="1135">
                  <c:v>7.9129250446702919</c:v>
                </c:pt>
                <c:pt idx="1136">
                  <c:v>7.9135071061811555</c:v>
                </c:pt>
                <c:pt idx="1137">
                  <c:v>7.9140891676920182</c:v>
                </c:pt>
                <c:pt idx="1138">
                  <c:v>7.91467122920288</c:v>
                </c:pt>
                <c:pt idx="1139">
                  <c:v>7.9152532907137436</c:v>
                </c:pt>
                <c:pt idx="1140">
                  <c:v>7.9158353522246063</c:v>
                </c:pt>
                <c:pt idx="1141">
                  <c:v>7.9164174137354681</c:v>
                </c:pt>
                <c:pt idx="1142">
                  <c:v>7.9169994752463317</c:v>
                </c:pt>
                <c:pt idx="1143">
                  <c:v>7.9175815367571944</c:v>
                </c:pt>
                <c:pt idx="1144">
                  <c:v>7.9181635982680563</c:v>
                </c:pt>
                <c:pt idx="1145">
                  <c:v>7.9187456597789199</c:v>
                </c:pt>
                <c:pt idx="1146">
                  <c:v>7.9193277212897826</c:v>
                </c:pt>
                <c:pt idx="1147">
                  <c:v>7.9199097828006444</c:v>
                </c:pt>
                <c:pt idx="1148">
                  <c:v>7.9204918443115071</c:v>
                </c:pt>
                <c:pt idx="1149">
                  <c:v>7.9210739058223707</c:v>
                </c:pt>
                <c:pt idx="1150">
                  <c:v>7.9216559673332325</c:v>
                </c:pt>
                <c:pt idx="1151">
                  <c:v>7.9222380288440952</c:v>
                </c:pt>
                <c:pt idx="1152">
                  <c:v>7.9228200903549588</c:v>
                </c:pt>
                <c:pt idx="1153">
                  <c:v>7.9234021518658206</c:v>
                </c:pt>
                <c:pt idx="1154">
                  <c:v>7.9239842133766833</c:v>
                </c:pt>
                <c:pt idx="1155">
                  <c:v>7.9245662748875469</c:v>
                </c:pt>
                <c:pt idx="1156">
                  <c:v>7.9251483363984097</c:v>
                </c:pt>
                <c:pt idx="1157">
                  <c:v>7.9257303979092715</c:v>
                </c:pt>
                <c:pt idx="1158">
                  <c:v>7.9263124594201351</c:v>
                </c:pt>
                <c:pt idx="1159">
                  <c:v>7.9268945209309978</c:v>
                </c:pt>
                <c:pt idx="1160">
                  <c:v>7.9274765824418596</c:v>
                </c:pt>
                <c:pt idx="1161">
                  <c:v>7.9280586439527232</c:v>
                </c:pt>
                <c:pt idx="1162">
                  <c:v>7.9286407054635859</c:v>
                </c:pt>
                <c:pt idx="1163">
                  <c:v>7.9292227669744477</c:v>
                </c:pt>
                <c:pt idx="1164">
                  <c:v>7.9298048284853104</c:v>
                </c:pt>
                <c:pt idx="1165">
                  <c:v>7.930386889996174</c:v>
                </c:pt>
                <c:pt idx="1166">
                  <c:v>7.9309689515070358</c:v>
                </c:pt>
                <c:pt idx="1167">
                  <c:v>7.9315510130178986</c:v>
                </c:pt>
                <c:pt idx="1168">
                  <c:v>7.9321330745287622</c:v>
                </c:pt>
                <c:pt idx="1169">
                  <c:v>7.932715136039624</c:v>
                </c:pt>
                <c:pt idx="1170">
                  <c:v>7.9332971975504867</c:v>
                </c:pt>
                <c:pt idx="1171">
                  <c:v>7.9338792590613503</c:v>
                </c:pt>
                <c:pt idx="1172">
                  <c:v>7.934461320572213</c:v>
                </c:pt>
                <c:pt idx="1173">
                  <c:v>7.9350433820830748</c:v>
                </c:pt>
                <c:pt idx="1174">
                  <c:v>7.9356254435939384</c:v>
                </c:pt>
                <c:pt idx="1175">
                  <c:v>7.9362075051048011</c:v>
                </c:pt>
                <c:pt idx="1176">
                  <c:v>7.9367895666156629</c:v>
                </c:pt>
                <c:pt idx="1177">
                  <c:v>7.9373716281265247</c:v>
                </c:pt>
                <c:pt idx="1178">
                  <c:v>7.9379536896373892</c:v>
                </c:pt>
                <c:pt idx="1179">
                  <c:v>7.9385357511482511</c:v>
                </c:pt>
                <c:pt idx="1180">
                  <c:v>7.9391178126591138</c:v>
                </c:pt>
                <c:pt idx="1181">
                  <c:v>7.9396998741699774</c:v>
                </c:pt>
                <c:pt idx="1182">
                  <c:v>7.9402819356808392</c:v>
                </c:pt>
                <c:pt idx="1183">
                  <c:v>7.9408639971917019</c:v>
                </c:pt>
                <c:pt idx="1184">
                  <c:v>7.9414460587025655</c:v>
                </c:pt>
                <c:pt idx="1185">
                  <c:v>7.9420281202134273</c:v>
                </c:pt>
                <c:pt idx="1186">
                  <c:v>7.94261018172429</c:v>
                </c:pt>
                <c:pt idx="1187">
                  <c:v>7.9431922432351536</c:v>
                </c:pt>
                <c:pt idx="1188">
                  <c:v>7.9437743047460154</c:v>
                </c:pt>
                <c:pt idx="1189">
                  <c:v>7.9443563662568781</c:v>
                </c:pt>
                <c:pt idx="1190">
                  <c:v>7.9449384277677417</c:v>
                </c:pt>
                <c:pt idx="1191">
                  <c:v>7.9455204892786044</c:v>
                </c:pt>
                <c:pt idx="1192">
                  <c:v>7.9461025507894663</c:v>
                </c:pt>
                <c:pt idx="1193">
                  <c:v>7.9466846123003281</c:v>
                </c:pt>
                <c:pt idx="1194">
                  <c:v>7.9472666738111926</c:v>
                </c:pt>
                <c:pt idx="1195">
                  <c:v>7.9478487353220544</c:v>
                </c:pt>
                <c:pt idx="1196">
                  <c:v>7.9484307968329162</c:v>
                </c:pt>
                <c:pt idx="1197">
                  <c:v>7.9490128583437807</c:v>
                </c:pt>
                <c:pt idx="1198">
                  <c:v>7.9495949198546425</c:v>
                </c:pt>
                <c:pt idx="1199">
                  <c:v>7.9501769813655052</c:v>
                </c:pt>
                <c:pt idx="1200">
                  <c:v>7.9507590428763688</c:v>
                </c:pt>
                <c:pt idx="1201">
                  <c:v>7.9513411043872306</c:v>
                </c:pt>
                <c:pt idx="1202">
                  <c:v>7.9519231658980933</c:v>
                </c:pt>
                <c:pt idx="1203">
                  <c:v>7.9525052274089569</c:v>
                </c:pt>
                <c:pt idx="1204">
                  <c:v>7.9530872889198188</c:v>
                </c:pt>
                <c:pt idx="1205">
                  <c:v>7.9536693504306815</c:v>
                </c:pt>
                <c:pt idx="1206">
                  <c:v>7.9542514119415433</c:v>
                </c:pt>
                <c:pt idx="1207">
                  <c:v>7.9548334734524069</c:v>
                </c:pt>
                <c:pt idx="1208">
                  <c:v>7.9554155349632696</c:v>
                </c:pt>
                <c:pt idx="1209">
                  <c:v>7.9559975964741314</c:v>
                </c:pt>
                <c:pt idx="1210">
                  <c:v>7.9565796579849959</c:v>
                </c:pt>
                <c:pt idx="1211">
                  <c:v>7.9571617194958577</c:v>
                </c:pt>
                <c:pt idx="1212">
                  <c:v>7.9577437810067195</c:v>
                </c:pt>
                <c:pt idx="1213">
                  <c:v>7.958325842517584</c:v>
                </c:pt>
                <c:pt idx="1214">
                  <c:v>7.9589079040284458</c:v>
                </c:pt>
                <c:pt idx="1215">
                  <c:v>7.9594899655393085</c:v>
                </c:pt>
                <c:pt idx="1216">
                  <c:v>7.9600720270501721</c:v>
                </c:pt>
                <c:pt idx="1217">
                  <c:v>7.960654088561034</c:v>
                </c:pt>
                <c:pt idx="1218">
                  <c:v>7.9612361500718967</c:v>
                </c:pt>
                <c:pt idx="1219">
                  <c:v>7.9618182115827603</c:v>
                </c:pt>
                <c:pt idx="1220">
                  <c:v>7.9624002730936221</c:v>
                </c:pt>
                <c:pt idx="1221">
                  <c:v>7.9629823346044848</c:v>
                </c:pt>
                <c:pt idx="1222">
                  <c:v>7.9635643961153466</c:v>
                </c:pt>
                <c:pt idx="1223">
                  <c:v>7.9641464576262102</c:v>
                </c:pt>
                <c:pt idx="1224">
                  <c:v>7.9647285191370729</c:v>
                </c:pt>
                <c:pt idx="1225">
                  <c:v>7.9653105806479347</c:v>
                </c:pt>
                <c:pt idx="1226">
                  <c:v>7.9658926421587992</c:v>
                </c:pt>
                <c:pt idx="1227">
                  <c:v>7.966474703669661</c:v>
                </c:pt>
                <c:pt idx="1228">
                  <c:v>7.9670567651805229</c:v>
                </c:pt>
                <c:pt idx="1229">
                  <c:v>7.9676388266913873</c:v>
                </c:pt>
                <c:pt idx="1230">
                  <c:v>7.9682208882022492</c:v>
                </c:pt>
                <c:pt idx="1231">
                  <c:v>7.968802949713111</c:v>
                </c:pt>
                <c:pt idx="1232">
                  <c:v>7.9693850112239755</c:v>
                </c:pt>
                <c:pt idx="1233">
                  <c:v>7.9699670727348373</c:v>
                </c:pt>
                <c:pt idx="1234">
                  <c:v>7.9705491342457</c:v>
                </c:pt>
                <c:pt idx="1235">
                  <c:v>7.9711311957565618</c:v>
                </c:pt>
                <c:pt idx="1236">
                  <c:v>7.9717132572674254</c:v>
                </c:pt>
                <c:pt idx="1237">
                  <c:v>7.9722953187782881</c:v>
                </c:pt>
                <c:pt idx="1238">
                  <c:v>7.9728773802891499</c:v>
                </c:pt>
                <c:pt idx="1239">
                  <c:v>7.9734594418000135</c:v>
                </c:pt>
                <c:pt idx="1240">
                  <c:v>7.9740415033108762</c:v>
                </c:pt>
                <c:pt idx="1241">
                  <c:v>7.9746235648217381</c:v>
                </c:pt>
                <c:pt idx="1242">
                  <c:v>7.9752056263326017</c:v>
                </c:pt>
                <c:pt idx="1243">
                  <c:v>7.9757876878434644</c:v>
                </c:pt>
                <c:pt idx="1244">
                  <c:v>7.9763697493543262</c:v>
                </c:pt>
                <c:pt idx="1245">
                  <c:v>7.9769518108651907</c:v>
                </c:pt>
                <c:pt idx="1246">
                  <c:v>7.9775338723760525</c:v>
                </c:pt>
                <c:pt idx="1247">
                  <c:v>7.9781159338869143</c:v>
                </c:pt>
                <c:pt idx="1248">
                  <c:v>7.978697995397777</c:v>
                </c:pt>
                <c:pt idx="1249">
                  <c:v>7.9792800569086406</c:v>
                </c:pt>
                <c:pt idx="1250">
                  <c:v>7.9798621184195024</c:v>
                </c:pt>
                <c:pt idx="1251">
                  <c:v>7.9804441799303651</c:v>
                </c:pt>
                <c:pt idx="1252">
                  <c:v>7.9810262414412287</c:v>
                </c:pt>
                <c:pt idx="1253">
                  <c:v>7.9816083029520914</c:v>
                </c:pt>
                <c:pt idx="1254">
                  <c:v>7.9821903644629533</c:v>
                </c:pt>
                <c:pt idx="1255">
                  <c:v>7.9827724259738169</c:v>
                </c:pt>
                <c:pt idx="1256">
                  <c:v>7.9833544874846796</c:v>
                </c:pt>
                <c:pt idx="1257">
                  <c:v>7.9839365489955414</c:v>
                </c:pt>
                <c:pt idx="1258">
                  <c:v>7.984518610506405</c:v>
                </c:pt>
                <c:pt idx="1259">
                  <c:v>7.9851006720172677</c:v>
                </c:pt>
                <c:pt idx="1260">
                  <c:v>7.9856827335281295</c:v>
                </c:pt>
                <c:pt idx="1261">
                  <c:v>7.9862647950389931</c:v>
                </c:pt>
                <c:pt idx="1262">
                  <c:v>7.9868468565498558</c:v>
                </c:pt>
                <c:pt idx="1263">
                  <c:v>7.9874289180607176</c:v>
                </c:pt>
                <c:pt idx="1264">
                  <c:v>7.9880109795715804</c:v>
                </c:pt>
                <c:pt idx="1265">
                  <c:v>7.9885930410824439</c:v>
                </c:pt>
                <c:pt idx="1266">
                  <c:v>7.9891751025933058</c:v>
                </c:pt>
                <c:pt idx="1267">
                  <c:v>7.9897571641041685</c:v>
                </c:pt>
                <c:pt idx="1268">
                  <c:v>7.9903392256150321</c:v>
                </c:pt>
                <c:pt idx="1269">
                  <c:v>7.9909212871258948</c:v>
                </c:pt>
                <c:pt idx="1270">
                  <c:v>7.9915033486367566</c:v>
                </c:pt>
                <c:pt idx="1271">
                  <c:v>7.9920854101476202</c:v>
                </c:pt>
                <c:pt idx="1272">
                  <c:v>7.9926674716584829</c:v>
                </c:pt>
                <c:pt idx="1273">
                  <c:v>7.9932495331693447</c:v>
                </c:pt>
                <c:pt idx="1274">
                  <c:v>7.9938315946802083</c:v>
                </c:pt>
                <c:pt idx="1275">
                  <c:v>7.994413656191071</c:v>
                </c:pt>
                <c:pt idx="1276">
                  <c:v>7.9949957177019328</c:v>
                </c:pt>
                <c:pt idx="1277">
                  <c:v>7.9955777792127956</c:v>
                </c:pt>
                <c:pt idx="1278">
                  <c:v>7.9961598407236592</c:v>
                </c:pt>
                <c:pt idx="1279">
                  <c:v>7.996741902234521</c:v>
                </c:pt>
                <c:pt idx="1280">
                  <c:v>7.9973239637453837</c:v>
                </c:pt>
                <c:pt idx="1281">
                  <c:v>7.9979060252562473</c:v>
                </c:pt>
                <c:pt idx="1282">
                  <c:v>7.9984880867671091</c:v>
                </c:pt>
                <c:pt idx="1283">
                  <c:v>7.9990701482779718</c:v>
                </c:pt>
                <c:pt idx="1284">
                  <c:v>7.9996522097888354</c:v>
                </c:pt>
                <c:pt idx="1285">
                  <c:v>8.0002342712996981</c:v>
                </c:pt>
                <c:pt idx="1286">
                  <c:v>8.0008163328105599</c:v>
                </c:pt>
                <c:pt idx="1287">
                  <c:v>8.0013983943214235</c:v>
                </c:pt>
                <c:pt idx="1288">
                  <c:v>8.0019804558322853</c:v>
                </c:pt>
                <c:pt idx="1289">
                  <c:v>8.0025625173431472</c:v>
                </c:pt>
                <c:pt idx="1290">
                  <c:v>8.0031445788540125</c:v>
                </c:pt>
                <c:pt idx="1291">
                  <c:v>8.0037266403648744</c:v>
                </c:pt>
                <c:pt idx="1292">
                  <c:v>8.0043087018757362</c:v>
                </c:pt>
                <c:pt idx="1293">
                  <c:v>8.004890763386598</c:v>
                </c:pt>
                <c:pt idx="1294">
                  <c:v>8.0054728248974616</c:v>
                </c:pt>
                <c:pt idx="1295">
                  <c:v>8.0060548864083252</c:v>
                </c:pt>
                <c:pt idx="1296">
                  <c:v>8.006636947919187</c:v>
                </c:pt>
                <c:pt idx="1297">
                  <c:v>8.0072190094300506</c:v>
                </c:pt>
                <c:pt idx="1298">
                  <c:v>8.0078010709409124</c:v>
                </c:pt>
                <c:pt idx="1299">
                  <c:v>8.0083831324517742</c:v>
                </c:pt>
                <c:pt idx="1300">
                  <c:v>8.0089651939626378</c:v>
                </c:pt>
                <c:pt idx="1301">
                  <c:v>8.0095472554735014</c:v>
                </c:pt>
                <c:pt idx="1302">
                  <c:v>8.0101293169843633</c:v>
                </c:pt>
                <c:pt idx="1303">
                  <c:v>8.0107113784952269</c:v>
                </c:pt>
                <c:pt idx="1304">
                  <c:v>8.0112934400060887</c:v>
                </c:pt>
                <c:pt idx="1305">
                  <c:v>8.0118755015169505</c:v>
                </c:pt>
                <c:pt idx="1306">
                  <c:v>8.0124575630278141</c:v>
                </c:pt>
                <c:pt idx="1307">
                  <c:v>8.0130396245386777</c:v>
                </c:pt>
                <c:pt idx="1308">
                  <c:v>8.0136216860495395</c:v>
                </c:pt>
                <c:pt idx="1309">
                  <c:v>8.0142037475604013</c:v>
                </c:pt>
                <c:pt idx="1310">
                  <c:v>8.0147858090712649</c:v>
                </c:pt>
                <c:pt idx="1311">
                  <c:v>8.0153678705821285</c:v>
                </c:pt>
                <c:pt idx="1312">
                  <c:v>8.0159499320929903</c:v>
                </c:pt>
                <c:pt idx="1313">
                  <c:v>8.0165319936038539</c:v>
                </c:pt>
                <c:pt idx="1314">
                  <c:v>8.0171140551147158</c:v>
                </c:pt>
                <c:pt idx="1315">
                  <c:v>8.0176961166255776</c:v>
                </c:pt>
                <c:pt idx="1316">
                  <c:v>8.0182781781364412</c:v>
                </c:pt>
                <c:pt idx="1317">
                  <c:v>8.0188602396473048</c:v>
                </c:pt>
                <c:pt idx="1318">
                  <c:v>8.0194423011581666</c:v>
                </c:pt>
                <c:pt idx="1319">
                  <c:v>8.0200243626690302</c:v>
                </c:pt>
                <c:pt idx="1320">
                  <c:v>8.020606424179892</c:v>
                </c:pt>
                <c:pt idx="1321">
                  <c:v>8.0211884856907538</c:v>
                </c:pt>
                <c:pt idx="1322">
                  <c:v>8.0217705472016174</c:v>
                </c:pt>
                <c:pt idx="1323">
                  <c:v>8.022352608712481</c:v>
                </c:pt>
                <c:pt idx="1324">
                  <c:v>8.0229346702233428</c:v>
                </c:pt>
                <c:pt idx="1325">
                  <c:v>8.0235167317342047</c:v>
                </c:pt>
                <c:pt idx="1326">
                  <c:v>8.0240987932450683</c:v>
                </c:pt>
                <c:pt idx="1327">
                  <c:v>8.0246808547559318</c:v>
                </c:pt>
                <c:pt idx="1328">
                  <c:v>8.0252629162667937</c:v>
                </c:pt>
                <c:pt idx="1329">
                  <c:v>8.0258449777776573</c:v>
                </c:pt>
                <c:pt idx="1330">
                  <c:v>8.0264270392885191</c:v>
                </c:pt>
                <c:pt idx="1331">
                  <c:v>8.0270091007993809</c:v>
                </c:pt>
                <c:pt idx="1332">
                  <c:v>8.0275911623102445</c:v>
                </c:pt>
                <c:pt idx="1333">
                  <c:v>8.0281732238211081</c:v>
                </c:pt>
                <c:pt idx="1334">
                  <c:v>8.0287552853319699</c:v>
                </c:pt>
                <c:pt idx="1335">
                  <c:v>8.0293373468428317</c:v>
                </c:pt>
                <c:pt idx="1336">
                  <c:v>8.0299194083536953</c:v>
                </c:pt>
                <c:pt idx="1337">
                  <c:v>8.0305014698645572</c:v>
                </c:pt>
                <c:pt idx="1338">
                  <c:v>8.0310835313754207</c:v>
                </c:pt>
                <c:pt idx="1339">
                  <c:v>8.0316655928862843</c:v>
                </c:pt>
                <c:pt idx="1340">
                  <c:v>8.0322476543971462</c:v>
                </c:pt>
                <c:pt idx="1341">
                  <c:v>8.032829715908008</c:v>
                </c:pt>
                <c:pt idx="1342">
                  <c:v>8.0334117774188716</c:v>
                </c:pt>
                <c:pt idx="1343">
                  <c:v>8.0339938389297334</c:v>
                </c:pt>
                <c:pt idx="1344">
                  <c:v>8.034575900440597</c:v>
                </c:pt>
                <c:pt idx="1345">
                  <c:v>8.0351579619514606</c:v>
                </c:pt>
                <c:pt idx="1346">
                  <c:v>8.0357400234623224</c:v>
                </c:pt>
                <c:pt idx="1347">
                  <c:v>8.0363220849731842</c:v>
                </c:pt>
                <c:pt idx="1348">
                  <c:v>8.0369041464840478</c:v>
                </c:pt>
                <c:pt idx="1349">
                  <c:v>8.0374862079949114</c:v>
                </c:pt>
                <c:pt idx="1350">
                  <c:v>8.0380682695057732</c:v>
                </c:pt>
                <c:pt idx="1351">
                  <c:v>8.0386503310166351</c:v>
                </c:pt>
                <c:pt idx="1352">
                  <c:v>8.0392323925274987</c:v>
                </c:pt>
                <c:pt idx="1353">
                  <c:v>8.0398144540383605</c:v>
                </c:pt>
                <c:pt idx="1354">
                  <c:v>8.0403965155492241</c:v>
                </c:pt>
                <c:pt idx="1355">
                  <c:v>8.0409785770600877</c:v>
                </c:pt>
                <c:pt idx="1356">
                  <c:v>8.0415606385709495</c:v>
                </c:pt>
                <c:pt idx="1357">
                  <c:v>8.0421427000818113</c:v>
                </c:pt>
                <c:pt idx="1358">
                  <c:v>8.0427247615926749</c:v>
                </c:pt>
                <c:pt idx="1359">
                  <c:v>8.0433068231035367</c:v>
                </c:pt>
                <c:pt idx="1360">
                  <c:v>8.0438888846144003</c:v>
                </c:pt>
                <c:pt idx="1361">
                  <c:v>8.0444709461252639</c:v>
                </c:pt>
                <c:pt idx="1362">
                  <c:v>8.0450530076361257</c:v>
                </c:pt>
                <c:pt idx="1363">
                  <c:v>8.0456350691469876</c:v>
                </c:pt>
                <c:pt idx="1364">
                  <c:v>8.0462171306578494</c:v>
                </c:pt>
                <c:pt idx="1365">
                  <c:v>8.0467991921687148</c:v>
                </c:pt>
                <c:pt idx="1366">
                  <c:v>8.0473812536795766</c:v>
                </c:pt>
                <c:pt idx="1367">
                  <c:v>8.0479633151904384</c:v>
                </c:pt>
                <c:pt idx="1368">
                  <c:v>8.048545376701302</c:v>
                </c:pt>
                <c:pt idx="1369">
                  <c:v>8.0491274382121638</c:v>
                </c:pt>
                <c:pt idx="1370">
                  <c:v>8.0497094997230256</c:v>
                </c:pt>
                <c:pt idx="1371">
                  <c:v>8.050291561233891</c:v>
                </c:pt>
                <c:pt idx="1372">
                  <c:v>8.0508736227447528</c:v>
                </c:pt>
                <c:pt idx="1373">
                  <c:v>8.0514556842556146</c:v>
                </c:pt>
                <c:pt idx="1374">
                  <c:v>8.0520377457664782</c:v>
                </c:pt>
                <c:pt idx="1375">
                  <c:v>8.0526198072773401</c:v>
                </c:pt>
                <c:pt idx="1376">
                  <c:v>8.0532018687882037</c:v>
                </c:pt>
                <c:pt idx="1377">
                  <c:v>8.0537839302990673</c:v>
                </c:pt>
                <c:pt idx="1378">
                  <c:v>8.0543659918099291</c:v>
                </c:pt>
                <c:pt idx="1379">
                  <c:v>8.0549480533207909</c:v>
                </c:pt>
                <c:pt idx="1380">
                  <c:v>8.0555301148316527</c:v>
                </c:pt>
                <c:pt idx="1381">
                  <c:v>8.0561121763425181</c:v>
                </c:pt>
                <c:pt idx="1382">
                  <c:v>8.0566942378533799</c:v>
                </c:pt>
                <c:pt idx="1383">
                  <c:v>8.0572762993642417</c:v>
                </c:pt>
                <c:pt idx="1384">
                  <c:v>8.0578583608751053</c:v>
                </c:pt>
                <c:pt idx="1385">
                  <c:v>8.0584404223859671</c:v>
                </c:pt>
                <c:pt idx="1386">
                  <c:v>8.059022483896829</c:v>
                </c:pt>
                <c:pt idx="1387">
                  <c:v>8.0596045454076943</c:v>
                </c:pt>
                <c:pt idx="1388">
                  <c:v>8.0601866069185562</c:v>
                </c:pt>
                <c:pt idx="1389">
                  <c:v>8.060768668429418</c:v>
                </c:pt>
                <c:pt idx="1390">
                  <c:v>8.0613507299402816</c:v>
                </c:pt>
                <c:pt idx="1391">
                  <c:v>8.0619327914511434</c:v>
                </c:pt>
                <c:pt idx="1392">
                  <c:v>8.062514852962007</c:v>
                </c:pt>
                <c:pt idx="1393">
                  <c:v>8.0630969144728688</c:v>
                </c:pt>
                <c:pt idx="1394">
                  <c:v>8.0636789759837324</c:v>
                </c:pt>
                <c:pt idx="1395">
                  <c:v>8.0642610374945942</c:v>
                </c:pt>
                <c:pt idx="1396">
                  <c:v>8.064843099005456</c:v>
                </c:pt>
                <c:pt idx="1397">
                  <c:v>8.0654251605163196</c:v>
                </c:pt>
                <c:pt idx="1398">
                  <c:v>8.0660072220271832</c:v>
                </c:pt>
                <c:pt idx="1399">
                  <c:v>8.0665892835380451</c:v>
                </c:pt>
                <c:pt idx="1400">
                  <c:v>8.0671713450489086</c:v>
                </c:pt>
                <c:pt idx="1401">
                  <c:v>8.0677534065597705</c:v>
                </c:pt>
                <c:pt idx="1402">
                  <c:v>8.0683354680706323</c:v>
                </c:pt>
                <c:pt idx="1403">
                  <c:v>8.0689175295814977</c:v>
                </c:pt>
                <c:pt idx="1404">
                  <c:v>8.0694995910923595</c:v>
                </c:pt>
                <c:pt idx="1405">
                  <c:v>8.0700816526032213</c:v>
                </c:pt>
                <c:pt idx="1406">
                  <c:v>8.0706637141140849</c:v>
                </c:pt>
                <c:pt idx="1407">
                  <c:v>8.0712457756249467</c:v>
                </c:pt>
                <c:pt idx="1408">
                  <c:v>8.0718278371358103</c:v>
                </c:pt>
                <c:pt idx="1409">
                  <c:v>8.0724098986466721</c:v>
                </c:pt>
                <c:pt idx="1410">
                  <c:v>8.0729919601575357</c:v>
                </c:pt>
                <c:pt idx="1411">
                  <c:v>8.0735740216683975</c:v>
                </c:pt>
                <c:pt idx="1412">
                  <c:v>8.0741560831792594</c:v>
                </c:pt>
                <c:pt idx="1413">
                  <c:v>8.074738144690123</c:v>
                </c:pt>
                <c:pt idx="1414">
                  <c:v>8.0753202062009866</c:v>
                </c:pt>
                <c:pt idx="1415">
                  <c:v>8.0759022677118484</c:v>
                </c:pt>
                <c:pt idx="1416">
                  <c:v>8.076484329222712</c:v>
                </c:pt>
                <c:pt idx="1417">
                  <c:v>8.0770663907335738</c:v>
                </c:pt>
                <c:pt idx="1418">
                  <c:v>8.0776484522444356</c:v>
                </c:pt>
                <c:pt idx="1419">
                  <c:v>8.078230513755301</c:v>
                </c:pt>
                <c:pt idx="1420">
                  <c:v>8.0788125752661628</c:v>
                </c:pt>
                <c:pt idx="1421">
                  <c:v>8.0793946367770246</c:v>
                </c:pt>
                <c:pt idx="1422">
                  <c:v>8.0799766982878864</c:v>
                </c:pt>
                <c:pt idx="1423">
                  <c:v>8.08055875979875</c:v>
                </c:pt>
                <c:pt idx="1424">
                  <c:v>8.0811408213096119</c:v>
                </c:pt>
                <c:pt idx="1425">
                  <c:v>8.0817228828204755</c:v>
                </c:pt>
                <c:pt idx="1426">
                  <c:v>8.0823049443313391</c:v>
                </c:pt>
                <c:pt idx="1427">
                  <c:v>8.0828870058422009</c:v>
                </c:pt>
                <c:pt idx="1428">
                  <c:v>8.0834690673530627</c:v>
                </c:pt>
                <c:pt idx="1429">
                  <c:v>8.0840511288639263</c:v>
                </c:pt>
                <c:pt idx="1430">
                  <c:v>8.0846331903747899</c:v>
                </c:pt>
                <c:pt idx="1431">
                  <c:v>8.0852152518856517</c:v>
                </c:pt>
                <c:pt idx="1432">
                  <c:v>8.0857973133965153</c:v>
                </c:pt>
                <c:pt idx="1433">
                  <c:v>8.0863793749073771</c:v>
                </c:pt>
                <c:pt idx="1434">
                  <c:v>8.0869614364182389</c:v>
                </c:pt>
                <c:pt idx="1435">
                  <c:v>8.0875434979291043</c:v>
                </c:pt>
                <c:pt idx="1436">
                  <c:v>8.0881255594399661</c:v>
                </c:pt>
                <c:pt idx="1437">
                  <c:v>8.088707620950828</c:v>
                </c:pt>
                <c:pt idx="1438">
                  <c:v>8.0892896824616898</c:v>
                </c:pt>
                <c:pt idx="1439">
                  <c:v>8.0898717439725534</c:v>
                </c:pt>
                <c:pt idx="1440">
                  <c:v>8.0904538054834152</c:v>
                </c:pt>
                <c:pt idx="1441">
                  <c:v>8.0910358669942788</c:v>
                </c:pt>
                <c:pt idx="1442">
                  <c:v>8.0916179285051424</c:v>
                </c:pt>
                <c:pt idx="1443">
                  <c:v>8.0921999900160042</c:v>
                </c:pt>
                <c:pt idx="1444">
                  <c:v>8.092782051526866</c:v>
                </c:pt>
                <c:pt idx="1445">
                  <c:v>8.0933641130377296</c:v>
                </c:pt>
                <c:pt idx="1446">
                  <c:v>8.0939461745485932</c:v>
                </c:pt>
                <c:pt idx="1447">
                  <c:v>8.094528236059455</c:v>
                </c:pt>
                <c:pt idx="1448">
                  <c:v>8.0951102975703186</c:v>
                </c:pt>
                <c:pt idx="1449">
                  <c:v>8.0956923590811805</c:v>
                </c:pt>
                <c:pt idx="1450">
                  <c:v>8.0962744205920423</c:v>
                </c:pt>
                <c:pt idx="1451">
                  <c:v>8.0968564821029059</c:v>
                </c:pt>
                <c:pt idx="1452">
                  <c:v>8.0974385436137695</c:v>
                </c:pt>
                <c:pt idx="1453">
                  <c:v>8.0980206051246313</c:v>
                </c:pt>
                <c:pt idx="1454">
                  <c:v>8.0986026666354931</c:v>
                </c:pt>
                <c:pt idx="1455">
                  <c:v>8.0991847281463567</c:v>
                </c:pt>
                <c:pt idx="1456">
                  <c:v>8.0997667896572185</c:v>
                </c:pt>
                <c:pt idx="1457">
                  <c:v>8.1003488511680821</c:v>
                </c:pt>
                <c:pt idx="1458">
                  <c:v>8.1009309126789457</c:v>
                </c:pt>
                <c:pt idx="1459">
                  <c:v>8.1015129741898075</c:v>
                </c:pt>
                <c:pt idx="1460">
                  <c:v>8.1020950357006694</c:v>
                </c:pt>
                <c:pt idx="1461">
                  <c:v>8.102677097211533</c:v>
                </c:pt>
                <c:pt idx="1462">
                  <c:v>8.1032591587223965</c:v>
                </c:pt>
                <c:pt idx="1463">
                  <c:v>8.1038412202332584</c:v>
                </c:pt>
                <c:pt idx="1464">
                  <c:v>8.104423281744122</c:v>
                </c:pt>
                <c:pt idx="1465">
                  <c:v>8.1050053432549838</c:v>
                </c:pt>
                <c:pt idx="1466">
                  <c:v>8.1055874047658456</c:v>
                </c:pt>
                <c:pt idx="1467">
                  <c:v>8.1061694662767074</c:v>
                </c:pt>
                <c:pt idx="1468">
                  <c:v>8.1067515277875728</c:v>
                </c:pt>
                <c:pt idx="1469">
                  <c:v>8.1073335892984346</c:v>
                </c:pt>
                <c:pt idx="1470">
                  <c:v>8.1079156508092964</c:v>
                </c:pt>
                <c:pt idx="1471">
                  <c:v>8.10849771232016</c:v>
                </c:pt>
                <c:pt idx="1472">
                  <c:v>8.1090797738310219</c:v>
                </c:pt>
                <c:pt idx="1473">
                  <c:v>8.1096618353418854</c:v>
                </c:pt>
                <c:pt idx="1474">
                  <c:v>8.110243896852749</c:v>
                </c:pt>
                <c:pt idx="1475">
                  <c:v>8.1108259583636109</c:v>
                </c:pt>
                <c:pt idx="1476">
                  <c:v>8.1114080198744727</c:v>
                </c:pt>
                <c:pt idx="1477">
                  <c:v>8.1119900813853363</c:v>
                </c:pt>
                <c:pt idx="1478">
                  <c:v>8.1125721428961981</c:v>
                </c:pt>
                <c:pt idx="1479">
                  <c:v>8.1131542044070617</c:v>
                </c:pt>
                <c:pt idx="1480">
                  <c:v>8.1137362659179235</c:v>
                </c:pt>
                <c:pt idx="1481">
                  <c:v>8.1143183274287871</c:v>
                </c:pt>
                <c:pt idx="1482">
                  <c:v>8.1149003889396489</c:v>
                </c:pt>
                <c:pt idx="1483">
                  <c:v>8.1154824504505108</c:v>
                </c:pt>
                <c:pt idx="1484">
                  <c:v>8.1160645119613761</c:v>
                </c:pt>
                <c:pt idx="1485">
                  <c:v>8.1166465734722379</c:v>
                </c:pt>
                <c:pt idx="1486">
                  <c:v>8.1172286349830998</c:v>
                </c:pt>
                <c:pt idx="1487">
                  <c:v>8.1178106964939634</c:v>
                </c:pt>
                <c:pt idx="1488">
                  <c:v>8.1183927580048252</c:v>
                </c:pt>
                <c:pt idx="1489">
                  <c:v>8.1189748195156888</c:v>
                </c:pt>
                <c:pt idx="1490">
                  <c:v>8.1195568810265524</c:v>
                </c:pt>
                <c:pt idx="1491">
                  <c:v>8.1201389425374142</c:v>
                </c:pt>
                <c:pt idx="1492">
                  <c:v>8.120721004048276</c:v>
                </c:pt>
                <c:pt idx="1493">
                  <c:v>8.1213030655591396</c:v>
                </c:pt>
                <c:pt idx="1494">
                  <c:v>8.1218851270700014</c:v>
                </c:pt>
                <c:pt idx="1495">
                  <c:v>8.122467188580865</c:v>
                </c:pt>
                <c:pt idx="1496">
                  <c:v>8.1230492500917268</c:v>
                </c:pt>
                <c:pt idx="1497">
                  <c:v>8.1236313116025904</c:v>
                </c:pt>
                <c:pt idx="1498">
                  <c:v>8.1242133731134523</c:v>
                </c:pt>
                <c:pt idx="1499">
                  <c:v>8.1247954346243141</c:v>
                </c:pt>
                <c:pt idx="1500">
                  <c:v>8.1253774961351795</c:v>
                </c:pt>
                <c:pt idx="1501">
                  <c:v>8.1259595576460413</c:v>
                </c:pt>
                <c:pt idx="1502">
                  <c:v>8.1265416191569031</c:v>
                </c:pt>
                <c:pt idx="1503">
                  <c:v>8.1271236806677667</c:v>
                </c:pt>
                <c:pt idx="1504">
                  <c:v>8.1277057421786285</c:v>
                </c:pt>
                <c:pt idx="1505">
                  <c:v>8.1282878036894921</c:v>
                </c:pt>
                <c:pt idx="1506">
                  <c:v>8.1288698652003557</c:v>
                </c:pt>
                <c:pt idx="1507">
                  <c:v>8.1294519267112175</c:v>
                </c:pt>
                <c:pt idx="1508">
                  <c:v>8.1300339882220793</c:v>
                </c:pt>
                <c:pt idx="1509">
                  <c:v>8.1306160497329412</c:v>
                </c:pt>
                <c:pt idx="1510">
                  <c:v>8.1311981112438048</c:v>
                </c:pt>
                <c:pt idx="1511">
                  <c:v>8.1317801727546684</c:v>
                </c:pt>
                <c:pt idx="1512">
                  <c:v>8.1323622342655302</c:v>
                </c:pt>
                <c:pt idx="1513">
                  <c:v>8.1329442957763938</c:v>
                </c:pt>
                <c:pt idx="1514">
                  <c:v>8.1335263572872556</c:v>
                </c:pt>
                <c:pt idx="1515">
                  <c:v>8.1341084187981174</c:v>
                </c:pt>
                <c:pt idx="1516">
                  <c:v>8.1346904803089828</c:v>
                </c:pt>
                <c:pt idx="1517">
                  <c:v>8.1352725418198446</c:v>
                </c:pt>
                <c:pt idx="1518">
                  <c:v>8.1358546033307064</c:v>
                </c:pt>
                <c:pt idx="1519">
                  <c:v>8.13643666484157</c:v>
                </c:pt>
                <c:pt idx="1520">
                  <c:v>8.1370187263524318</c:v>
                </c:pt>
                <c:pt idx="1521">
                  <c:v>8.1376007878632937</c:v>
                </c:pt>
                <c:pt idx="1522">
                  <c:v>8.138182849374159</c:v>
                </c:pt>
                <c:pt idx="1523">
                  <c:v>8.1387649108850209</c:v>
                </c:pt>
                <c:pt idx="1524">
                  <c:v>8.1393469723958827</c:v>
                </c:pt>
                <c:pt idx="1525">
                  <c:v>8.1399290339067445</c:v>
                </c:pt>
                <c:pt idx="1526">
                  <c:v>8.1405110954176081</c:v>
                </c:pt>
                <c:pt idx="1527">
                  <c:v>8.1410931569284717</c:v>
                </c:pt>
                <c:pt idx="1528">
                  <c:v>8.1416752184393335</c:v>
                </c:pt>
                <c:pt idx="1529">
                  <c:v>8.1422572799501971</c:v>
                </c:pt>
                <c:pt idx="1530">
                  <c:v>8.1428393414610589</c:v>
                </c:pt>
                <c:pt idx="1531">
                  <c:v>8.1434214029719207</c:v>
                </c:pt>
                <c:pt idx="1532">
                  <c:v>8.1440034644827843</c:v>
                </c:pt>
                <c:pt idx="1533">
                  <c:v>8.1445855259936479</c:v>
                </c:pt>
                <c:pt idx="1534">
                  <c:v>8.1451675875045098</c:v>
                </c:pt>
                <c:pt idx="1535">
                  <c:v>8.1457496490153734</c:v>
                </c:pt>
                <c:pt idx="1536">
                  <c:v>8.1463317105262352</c:v>
                </c:pt>
                <c:pt idx="1537">
                  <c:v>8.146913772037097</c:v>
                </c:pt>
                <c:pt idx="1538">
                  <c:v>8.1474958335479606</c:v>
                </c:pt>
                <c:pt idx="1539">
                  <c:v>8.1480778950588242</c:v>
                </c:pt>
                <c:pt idx="1540">
                  <c:v>8.148659956569686</c:v>
                </c:pt>
                <c:pt idx="1541">
                  <c:v>8.1492420180805478</c:v>
                </c:pt>
                <c:pt idx="1542">
                  <c:v>8.1498240795914114</c:v>
                </c:pt>
                <c:pt idx="1543">
                  <c:v>8.150406141102275</c:v>
                </c:pt>
                <c:pt idx="1544">
                  <c:v>8.1509882026131368</c:v>
                </c:pt>
                <c:pt idx="1545">
                  <c:v>8.1515702641240004</c:v>
                </c:pt>
                <c:pt idx="1546">
                  <c:v>8.1521523256348623</c:v>
                </c:pt>
                <c:pt idx="1547">
                  <c:v>8.1527343871457241</c:v>
                </c:pt>
                <c:pt idx="1548">
                  <c:v>8.1533164486565877</c:v>
                </c:pt>
                <c:pt idx="1549">
                  <c:v>8.1538985101674513</c:v>
                </c:pt>
                <c:pt idx="1550">
                  <c:v>8.1544805716783131</c:v>
                </c:pt>
                <c:pt idx="1551">
                  <c:v>8.1550626331891767</c:v>
                </c:pt>
                <c:pt idx="1552">
                  <c:v>8.1556446947000385</c:v>
                </c:pt>
                <c:pt idx="1553">
                  <c:v>8.1562267562109003</c:v>
                </c:pt>
                <c:pt idx="1554">
                  <c:v>8.1568088177217639</c:v>
                </c:pt>
                <c:pt idx="1555">
                  <c:v>8.1573908792326275</c:v>
                </c:pt>
                <c:pt idx="1556">
                  <c:v>8.1579729407434893</c:v>
                </c:pt>
                <c:pt idx="1557">
                  <c:v>8.1585550022543512</c:v>
                </c:pt>
                <c:pt idx="1558">
                  <c:v>8.1591370637652147</c:v>
                </c:pt>
                <c:pt idx="1559">
                  <c:v>8.1597191252760783</c:v>
                </c:pt>
                <c:pt idx="1560">
                  <c:v>8.1603011867869402</c:v>
                </c:pt>
                <c:pt idx="1561">
                  <c:v>8.1608832482978038</c:v>
                </c:pt>
                <c:pt idx="1562">
                  <c:v>8.1614653098086656</c:v>
                </c:pt>
                <c:pt idx="1563">
                  <c:v>8.1620473713195274</c:v>
                </c:pt>
                <c:pt idx="1564">
                  <c:v>8.162629432830391</c:v>
                </c:pt>
                <c:pt idx="1565">
                  <c:v>8.1632114943412546</c:v>
                </c:pt>
                <c:pt idx="1566">
                  <c:v>8.1637935558521164</c:v>
                </c:pt>
                <c:pt idx="1567">
                  <c:v>8.1643756173629782</c:v>
                </c:pt>
                <c:pt idx="1568">
                  <c:v>8.1649576788738418</c:v>
                </c:pt>
                <c:pt idx="1569">
                  <c:v>8.1655397403847036</c:v>
                </c:pt>
                <c:pt idx="1570">
                  <c:v>8.1661218018955672</c:v>
                </c:pt>
                <c:pt idx="1571">
                  <c:v>8.1667038634064308</c:v>
                </c:pt>
                <c:pt idx="1572">
                  <c:v>8.1672859249172927</c:v>
                </c:pt>
                <c:pt idx="1573">
                  <c:v>8.1678679864281545</c:v>
                </c:pt>
                <c:pt idx="1574">
                  <c:v>8.1684500479390181</c:v>
                </c:pt>
                <c:pt idx="1575">
                  <c:v>8.1690321094498799</c:v>
                </c:pt>
                <c:pt idx="1576">
                  <c:v>8.1696141709607435</c:v>
                </c:pt>
                <c:pt idx="1577">
                  <c:v>8.1701962324716071</c:v>
                </c:pt>
                <c:pt idx="1578">
                  <c:v>8.1707782939824689</c:v>
                </c:pt>
                <c:pt idx="1579">
                  <c:v>8.1713603554933307</c:v>
                </c:pt>
                <c:pt idx="1580">
                  <c:v>8.1719424170041943</c:v>
                </c:pt>
                <c:pt idx="1581">
                  <c:v>8.1725244785150579</c:v>
                </c:pt>
                <c:pt idx="1582">
                  <c:v>8.1731065400259197</c:v>
                </c:pt>
                <c:pt idx="1583">
                  <c:v>8.1736886015367816</c:v>
                </c:pt>
                <c:pt idx="1584">
                  <c:v>8.1742706630476452</c:v>
                </c:pt>
                <c:pt idx="1585">
                  <c:v>8.174852724558507</c:v>
                </c:pt>
                <c:pt idx="1586">
                  <c:v>8.1754347860693706</c:v>
                </c:pt>
                <c:pt idx="1587">
                  <c:v>8.1760168475802342</c:v>
                </c:pt>
                <c:pt idx="1588">
                  <c:v>8.176598909091096</c:v>
                </c:pt>
                <c:pt idx="1589">
                  <c:v>8.1771809706019578</c:v>
                </c:pt>
                <c:pt idx="1590">
                  <c:v>8.1777630321128214</c:v>
                </c:pt>
                <c:pt idx="1591">
                  <c:v>8.1783450936236832</c:v>
                </c:pt>
                <c:pt idx="1592">
                  <c:v>8.1789271551345468</c:v>
                </c:pt>
                <c:pt idx="1593">
                  <c:v>8.1795092166454104</c:v>
                </c:pt>
                <c:pt idx="1594">
                  <c:v>8.1800912781562722</c:v>
                </c:pt>
                <c:pt idx="1595">
                  <c:v>8.1806733396671341</c:v>
                </c:pt>
                <c:pt idx="1596">
                  <c:v>8.1812554011779959</c:v>
                </c:pt>
                <c:pt idx="1597">
                  <c:v>8.1818374626888613</c:v>
                </c:pt>
                <c:pt idx="1598">
                  <c:v>8.1824195241997231</c:v>
                </c:pt>
                <c:pt idx="1599">
                  <c:v>8.1830015857105849</c:v>
                </c:pt>
                <c:pt idx="1600">
                  <c:v>8.1835836472214485</c:v>
                </c:pt>
                <c:pt idx="1601">
                  <c:v>8.1841657087323103</c:v>
                </c:pt>
                <c:pt idx="1602">
                  <c:v>8.1847477702431739</c:v>
                </c:pt>
                <c:pt idx="1603">
                  <c:v>8.1853298317540375</c:v>
                </c:pt>
                <c:pt idx="1604">
                  <c:v>8.1859118932648993</c:v>
                </c:pt>
                <c:pt idx="1605">
                  <c:v>8.1864939547757611</c:v>
                </c:pt>
                <c:pt idx="1606">
                  <c:v>8.1870760162866247</c:v>
                </c:pt>
                <c:pt idx="1607">
                  <c:v>8.1876580777974866</c:v>
                </c:pt>
                <c:pt idx="1608">
                  <c:v>8.1882401393083502</c:v>
                </c:pt>
                <c:pt idx="1609">
                  <c:v>8.1888222008192137</c:v>
                </c:pt>
                <c:pt idx="1610">
                  <c:v>8.1894042623300756</c:v>
                </c:pt>
                <c:pt idx="1611">
                  <c:v>8.1899863238409374</c:v>
                </c:pt>
                <c:pt idx="1612">
                  <c:v>8.1905683853517992</c:v>
                </c:pt>
                <c:pt idx="1613">
                  <c:v>8.1911504468626646</c:v>
                </c:pt>
                <c:pt idx="1614">
                  <c:v>8.1917325083735264</c:v>
                </c:pt>
                <c:pt idx="1615">
                  <c:v>8.1923145698843882</c:v>
                </c:pt>
                <c:pt idx="1616">
                  <c:v>8.1928966313952518</c:v>
                </c:pt>
                <c:pt idx="1617">
                  <c:v>8.1934786929061136</c:v>
                </c:pt>
                <c:pt idx="1618">
                  <c:v>8.1940607544169755</c:v>
                </c:pt>
                <c:pt idx="1619">
                  <c:v>8.1946428159278408</c:v>
                </c:pt>
                <c:pt idx="1620">
                  <c:v>8.1952248774387026</c:v>
                </c:pt>
                <c:pt idx="1621">
                  <c:v>8.1958069389495645</c:v>
                </c:pt>
                <c:pt idx="1622">
                  <c:v>8.1963890004604281</c:v>
                </c:pt>
                <c:pt idx="1623">
                  <c:v>8.1969710619712899</c:v>
                </c:pt>
                <c:pt idx="1624">
                  <c:v>8.1975531234821535</c:v>
                </c:pt>
                <c:pt idx="1625">
                  <c:v>8.1981351849930153</c:v>
                </c:pt>
                <c:pt idx="1626">
                  <c:v>8.1987172465038789</c:v>
                </c:pt>
                <c:pt idx="1627">
                  <c:v>8.1992993080147407</c:v>
                </c:pt>
                <c:pt idx="1628">
                  <c:v>8.1998813695256025</c:v>
                </c:pt>
                <c:pt idx="1629">
                  <c:v>8.2004634310364661</c:v>
                </c:pt>
                <c:pt idx="1630">
                  <c:v>8.2010454925473297</c:v>
                </c:pt>
                <c:pt idx="1631">
                  <c:v>8.2016275540581915</c:v>
                </c:pt>
                <c:pt idx="1632">
                  <c:v>8.2022096155690551</c:v>
                </c:pt>
                <c:pt idx="1633">
                  <c:v>8.202791677079917</c:v>
                </c:pt>
                <c:pt idx="1634">
                  <c:v>8.2033737385907788</c:v>
                </c:pt>
                <c:pt idx="1635">
                  <c:v>8.2039558001016442</c:v>
                </c:pt>
                <c:pt idx="1636">
                  <c:v>8.204537861612506</c:v>
                </c:pt>
                <c:pt idx="1637">
                  <c:v>8.2051199231233678</c:v>
                </c:pt>
                <c:pt idx="1638">
                  <c:v>8.2057019846342314</c:v>
                </c:pt>
                <c:pt idx="1639">
                  <c:v>8.2062840461450932</c:v>
                </c:pt>
                <c:pt idx="1640">
                  <c:v>8.2068661076559568</c:v>
                </c:pt>
                <c:pt idx="1641">
                  <c:v>8.2074481691668186</c:v>
                </c:pt>
                <c:pt idx="1642">
                  <c:v>8.2080302306776822</c:v>
                </c:pt>
                <c:pt idx="1643">
                  <c:v>8.208612292188544</c:v>
                </c:pt>
                <c:pt idx="1644">
                  <c:v>8.2091943536994059</c:v>
                </c:pt>
                <c:pt idx="1645">
                  <c:v>8.2097764152102695</c:v>
                </c:pt>
                <c:pt idx="1646">
                  <c:v>8.2103584767211331</c:v>
                </c:pt>
                <c:pt idx="1647">
                  <c:v>8.2109405382319949</c:v>
                </c:pt>
                <c:pt idx="1648">
                  <c:v>8.2115225997428585</c:v>
                </c:pt>
                <c:pt idx="1649">
                  <c:v>8.2121046612537203</c:v>
                </c:pt>
                <c:pt idx="1650">
                  <c:v>8.2126867227645821</c:v>
                </c:pt>
                <c:pt idx="1651">
                  <c:v>8.2132687842754475</c:v>
                </c:pt>
                <c:pt idx="1652">
                  <c:v>8.2138508457863093</c:v>
                </c:pt>
                <c:pt idx="1653">
                  <c:v>8.2144329072971711</c:v>
                </c:pt>
                <c:pt idx="1654">
                  <c:v>8.2150149688080329</c:v>
                </c:pt>
                <c:pt idx="1655">
                  <c:v>8.2155970303188965</c:v>
                </c:pt>
                <c:pt idx="1656">
                  <c:v>8.2161790918297601</c:v>
                </c:pt>
                <c:pt idx="1657">
                  <c:v>8.216761153340622</c:v>
                </c:pt>
                <c:pt idx="1658">
                  <c:v>8.2173432148514856</c:v>
                </c:pt>
                <c:pt idx="1659">
                  <c:v>8.2179252763623474</c:v>
                </c:pt>
                <c:pt idx="1660">
                  <c:v>8.2185073378732092</c:v>
                </c:pt>
                <c:pt idx="1661">
                  <c:v>8.2190893993840728</c:v>
                </c:pt>
                <c:pt idx="1662">
                  <c:v>8.2196714608949364</c:v>
                </c:pt>
                <c:pt idx="1663">
                  <c:v>8.2202535224057982</c:v>
                </c:pt>
                <c:pt idx="1664">
                  <c:v>8.2208355839166618</c:v>
                </c:pt>
                <c:pt idx="1665">
                  <c:v>8.2214176454275236</c:v>
                </c:pt>
                <c:pt idx="1666">
                  <c:v>8.2219997069383854</c:v>
                </c:pt>
                <c:pt idx="1667">
                  <c:v>8.2225817684492508</c:v>
                </c:pt>
                <c:pt idx="1668">
                  <c:v>8.2231638299601126</c:v>
                </c:pt>
                <c:pt idx="1669">
                  <c:v>8.2237458914709745</c:v>
                </c:pt>
                <c:pt idx="1670">
                  <c:v>8.2243279529818363</c:v>
                </c:pt>
                <c:pt idx="1671">
                  <c:v>8.2249100144926999</c:v>
                </c:pt>
                <c:pt idx="1672">
                  <c:v>8.2254920760035617</c:v>
                </c:pt>
                <c:pt idx="1673">
                  <c:v>8.2260741375144253</c:v>
                </c:pt>
                <c:pt idx="1674">
                  <c:v>8.2266561990252889</c:v>
                </c:pt>
                <c:pt idx="1675">
                  <c:v>8.2272382605361507</c:v>
                </c:pt>
                <c:pt idx="1676">
                  <c:v>8.2278203220470125</c:v>
                </c:pt>
                <c:pt idx="1677">
                  <c:v>8.2284023835578761</c:v>
                </c:pt>
                <c:pt idx="1678">
                  <c:v>8.2289844450687397</c:v>
                </c:pt>
                <c:pt idx="1679">
                  <c:v>8.2295665065796015</c:v>
                </c:pt>
                <c:pt idx="1680">
                  <c:v>8.2301485680904651</c:v>
                </c:pt>
                <c:pt idx="1681">
                  <c:v>8.230730629601327</c:v>
                </c:pt>
                <c:pt idx="1682">
                  <c:v>8.2313126911121888</c:v>
                </c:pt>
                <c:pt idx="1683">
                  <c:v>8.2318947526230524</c:v>
                </c:pt>
                <c:pt idx="1684">
                  <c:v>8.232476814133916</c:v>
                </c:pt>
                <c:pt idx="1685">
                  <c:v>8.2330588756447778</c:v>
                </c:pt>
                <c:pt idx="1686">
                  <c:v>8.2336409371556396</c:v>
                </c:pt>
                <c:pt idx="1687">
                  <c:v>8.2342229986665032</c:v>
                </c:pt>
                <c:pt idx="1688">
                  <c:v>8.234805060177365</c:v>
                </c:pt>
                <c:pt idx="1689">
                  <c:v>8.2353871216882286</c:v>
                </c:pt>
                <c:pt idx="1690">
                  <c:v>8.2359691831990922</c:v>
                </c:pt>
                <c:pt idx="1691">
                  <c:v>8.236551244709954</c:v>
                </c:pt>
                <c:pt idx="1692">
                  <c:v>8.2371333062208159</c:v>
                </c:pt>
                <c:pt idx="1693">
                  <c:v>8.2377153677316795</c:v>
                </c:pt>
                <c:pt idx="1694">
                  <c:v>8.238297429242543</c:v>
                </c:pt>
                <c:pt idx="1695">
                  <c:v>8.2388794907534049</c:v>
                </c:pt>
                <c:pt idx="1696">
                  <c:v>8.2394615522642685</c:v>
                </c:pt>
                <c:pt idx="1697">
                  <c:v>8.2400436137751303</c:v>
                </c:pt>
                <c:pt idx="1698">
                  <c:v>8.2406256752859921</c:v>
                </c:pt>
                <c:pt idx="1699">
                  <c:v>8.2412077367968539</c:v>
                </c:pt>
                <c:pt idx="1700">
                  <c:v>8.2417897983077193</c:v>
                </c:pt>
                <c:pt idx="1701">
                  <c:v>8.2423718598185811</c:v>
                </c:pt>
                <c:pt idx="1702">
                  <c:v>8.2429539213294429</c:v>
                </c:pt>
                <c:pt idx="1703">
                  <c:v>8.2435359828403065</c:v>
                </c:pt>
                <c:pt idx="1704">
                  <c:v>8.2441180443511684</c:v>
                </c:pt>
                <c:pt idx="1705">
                  <c:v>8.2447001058620319</c:v>
                </c:pt>
                <c:pt idx="1706">
                  <c:v>8.2452821673728955</c:v>
                </c:pt>
                <c:pt idx="1707">
                  <c:v>8.2458642288837574</c:v>
                </c:pt>
                <c:pt idx="1708">
                  <c:v>8.2464462903946192</c:v>
                </c:pt>
                <c:pt idx="1709">
                  <c:v>8.2470283519054828</c:v>
                </c:pt>
                <c:pt idx="1710">
                  <c:v>8.2476104134163464</c:v>
                </c:pt>
                <c:pt idx="1711">
                  <c:v>8.2481924749272082</c:v>
                </c:pt>
                <c:pt idx="1712">
                  <c:v>8.24877453643807</c:v>
                </c:pt>
                <c:pt idx="1713">
                  <c:v>8.2493565979489336</c:v>
                </c:pt>
                <c:pt idx="1714">
                  <c:v>8.2499386594597954</c:v>
                </c:pt>
                <c:pt idx="1715">
                  <c:v>8.2505207209706573</c:v>
                </c:pt>
                <c:pt idx="1716">
                  <c:v>8.2511027824815226</c:v>
                </c:pt>
                <c:pt idx="1717">
                  <c:v>8.2516848439923844</c:v>
                </c:pt>
                <c:pt idx="1718">
                  <c:v>8.2522669055032463</c:v>
                </c:pt>
                <c:pt idx="1719">
                  <c:v>8.2528489670141099</c:v>
                </c:pt>
                <c:pt idx="1720">
                  <c:v>8.2534310285249717</c:v>
                </c:pt>
                <c:pt idx="1721">
                  <c:v>8.2540130900358353</c:v>
                </c:pt>
                <c:pt idx="1722">
                  <c:v>8.2545951515466989</c:v>
                </c:pt>
                <c:pt idx="1723">
                  <c:v>8.2551772130575607</c:v>
                </c:pt>
                <c:pt idx="1724">
                  <c:v>8.2557592745684225</c:v>
                </c:pt>
                <c:pt idx="1725">
                  <c:v>8.2563413360792861</c:v>
                </c:pt>
                <c:pt idx="1726">
                  <c:v>8.2569233975901479</c:v>
                </c:pt>
                <c:pt idx="1727">
                  <c:v>8.2575054591010115</c:v>
                </c:pt>
                <c:pt idx="1728">
                  <c:v>8.2580875206118733</c:v>
                </c:pt>
                <c:pt idx="1729">
                  <c:v>8.2586695821227369</c:v>
                </c:pt>
                <c:pt idx="1730">
                  <c:v>8.2592516436335988</c:v>
                </c:pt>
                <c:pt idx="1731">
                  <c:v>8.2598337051444606</c:v>
                </c:pt>
                <c:pt idx="1732">
                  <c:v>8.260415766655326</c:v>
                </c:pt>
                <c:pt idx="1733">
                  <c:v>8.2609978281661878</c:v>
                </c:pt>
                <c:pt idx="1734">
                  <c:v>8.2615798896770496</c:v>
                </c:pt>
                <c:pt idx="1735">
                  <c:v>8.2621619511879132</c:v>
                </c:pt>
                <c:pt idx="1736">
                  <c:v>8.262744012698775</c:v>
                </c:pt>
                <c:pt idx="1737">
                  <c:v>8.2633260742096386</c:v>
                </c:pt>
                <c:pt idx="1738">
                  <c:v>8.2639081357205022</c:v>
                </c:pt>
                <c:pt idx="1739">
                  <c:v>8.264490197231364</c:v>
                </c:pt>
                <c:pt idx="1740">
                  <c:v>8.2650722587422258</c:v>
                </c:pt>
                <c:pt idx="1741">
                  <c:v>8.2656543202530877</c:v>
                </c:pt>
                <c:pt idx="1742">
                  <c:v>8.2662363817639513</c:v>
                </c:pt>
                <c:pt idx="1743">
                  <c:v>8.2668184432748149</c:v>
                </c:pt>
                <c:pt idx="1744">
                  <c:v>8.2674005047856767</c:v>
                </c:pt>
                <c:pt idx="1745">
                  <c:v>8.2679825662965403</c:v>
                </c:pt>
                <c:pt idx="1746">
                  <c:v>8.2685646278074021</c:v>
                </c:pt>
                <c:pt idx="1747">
                  <c:v>8.2691466893182639</c:v>
                </c:pt>
                <c:pt idx="1748">
                  <c:v>8.2697287508291293</c:v>
                </c:pt>
                <c:pt idx="1749">
                  <c:v>8.2703108123399911</c:v>
                </c:pt>
                <c:pt idx="1750">
                  <c:v>8.2708928738508529</c:v>
                </c:pt>
                <c:pt idx="1751">
                  <c:v>8.2714749353617165</c:v>
                </c:pt>
                <c:pt idx="1752">
                  <c:v>8.2720569968725783</c:v>
                </c:pt>
                <c:pt idx="1753">
                  <c:v>8.2726390583834402</c:v>
                </c:pt>
                <c:pt idx="1754">
                  <c:v>8.2732211198943055</c:v>
                </c:pt>
                <c:pt idx="1755">
                  <c:v>8.2738031814051674</c:v>
                </c:pt>
                <c:pt idx="1756">
                  <c:v>8.2743852429160292</c:v>
                </c:pt>
                <c:pt idx="1757">
                  <c:v>8.274967304426891</c:v>
                </c:pt>
                <c:pt idx="1758">
                  <c:v>8.2755493659377546</c:v>
                </c:pt>
                <c:pt idx="1759">
                  <c:v>8.2761314274486182</c:v>
                </c:pt>
                <c:pt idx="1760">
                  <c:v>8.27671348895948</c:v>
                </c:pt>
                <c:pt idx="1761">
                  <c:v>8.2772955504703436</c:v>
                </c:pt>
                <c:pt idx="1762">
                  <c:v>8.2778776119812054</c:v>
                </c:pt>
                <c:pt idx="1763">
                  <c:v>8.2784596734920672</c:v>
                </c:pt>
                <c:pt idx="1764">
                  <c:v>8.2790417350029326</c:v>
                </c:pt>
                <c:pt idx="1765">
                  <c:v>8.2796237965137944</c:v>
                </c:pt>
                <c:pt idx="1766">
                  <c:v>8.2802058580246563</c:v>
                </c:pt>
                <c:pt idx="1767">
                  <c:v>8.2807879195355198</c:v>
                </c:pt>
                <c:pt idx="1768">
                  <c:v>8.2813699810463817</c:v>
                </c:pt>
                <c:pt idx="1769">
                  <c:v>8.2819520425572435</c:v>
                </c:pt>
                <c:pt idx="1770">
                  <c:v>8.2825341040681071</c:v>
                </c:pt>
                <c:pt idx="1771">
                  <c:v>8.2831161655789707</c:v>
                </c:pt>
                <c:pt idx="1772">
                  <c:v>8.2836982270898325</c:v>
                </c:pt>
                <c:pt idx="1773">
                  <c:v>8.2842802886006943</c:v>
                </c:pt>
                <c:pt idx="1774">
                  <c:v>8.2848623501115579</c:v>
                </c:pt>
                <c:pt idx="1775">
                  <c:v>8.2854444116224215</c:v>
                </c:pt>
                <c:pt idx="1776">
                  <c:v>8.2860264731332833</c:v>
                </c:pt>
                <c:pt idx="1777">
                  <c:v>8.2866085346441469</c:v>
                </c:pt>
                <c:pt idx="1778">
                  <c:v>8.2871905961550087</c:v>
                </c:pt>
                <c:pt idx="1779">
                  <c:v>8.2877726576658706</c:v>
                </c:pt>
                <c:pt idx="1780">
                  <c:v>8.2883547191767342</c:v>
                </c:pt>
                <c:pt idx="1781">
                  <c:v>8.2889367806875978</c:v>
                </c:pt>
                <c:pt idx="1782">
                  <c:v>8.2895188421984596</c:v>
                </c:pt>
                <c:pt idx="1783">
                  <c:v>8.2901009037093232</c:v>
                </c:pt>
                <c:pt idx="1784">
                  <c:v>8.290682965220185</c:v>
                </c:pt>
                <c:pt idx="1785">
                  <c:v>8.2912650267310468</c:v>
                </c:pt>
                <c:pt idx="1786">
                  <c:v>8.2918470882419104</c:v>
                </c:pt>
                <c:pt idx="1787">
                  <c:v>8.292429149752774</c:v>
                </c:pt>
                <c:pt idx="1788">
                  <c:v>8.2930112112636358</c:v>
                </c:pt>
                <c:pt idx="1789">
                  <c:v>8.2935932727744976</c:v>
                </c:pt>
                <c:pt idx="1790">
                  <c:v>8.2941753342853612</c:v>
                </c:pt>
                <c:pt idx="1791">
                  <c:v>8.2947573957962248</c:v>
                </c:pt>
                <c:pt idx="1792">
                  <c:v>8.2953394573070867</c:v>
                </c:pt>
                <c:pt idx="1793">
                  <c:v>8.2959215188179503</c:v>
                </c:pt>
                <c:pt idx="1794">
                  <c:v>8.2965035803288121</c:v>
                </c:pt>
                <c:pt idx="1795">
                  <c:v>8.2970856418396739</c:v>
                </c:pt>
                <c:pt idx="1796">
                  <c:v>8.2976677033505375</c:v>
                </c:pt>
                <c:pt idx="1797">
                  <c:v>8.2982497648614011</c:v>
                </c:pt>
                <c:pt idx="1798">
                  <c:v>8.2988318263722629</c:v>
                </c:pt>
                <c:pt idx="1799">
                  <c:v>8.2994138878831247</c:v>
                </c:pt>
                <c:pt idx="1800">
                  <c:v>8.2999959493939883</c:v>
                </c:pt>
                <c:pt idx="1801">
                  <c:v>8.3005780109048501</c:v>
                </c:pt>
                <c:pt idx="1802">
                  <c:v>8.3011600724157137</c:v>
                </c:pt>
                <c:pt idx="1803">
                  <c:v>8.3017421339265773</c:v>
                </c:pt>
                <c:pt idx="1804">
                  <c:v>8.3023241954374392</c:v>
                </c:pt>
                <c:pt idx="1805">
                  <c:v>8.302906256948301</c:v>
                </c:pt>
                <c:pt idx="1806">
                  <c:v>8.3034883184591646</c:v>
                </c:pt>
                <c:pt idx="1807">
                  <c:v>8.3040703799700264</c:v>
                </c:pt>
                <c:pt idx="1808">
                  <c:v>8.30465244148089</c:v>
                </c:pt>
                <c:pt idx="1809">
                  <c:v>8.3052345029917536</c:v>
                </c:pt>
                <c:pt idx="1810">
                  <c:v>8.3058165645026154</c:v>
                </c:pt>
                <c:pt idx="1811">
                  <c:v>8.3063986260134772</c:v>
                </c:pt>
                <c:pt idx="1812">
                  <c:v>8.3069806875243408</c:v>
                </c:pt>
                <c:pt idx="1813">
                  <c:v>8.3075627490352044</c:v>
                </c:pt>
                <c:pt idx="1814">
                  <c:v>8.3081448105460662</c:v>
                </c:pt>
                <c:pt idx="1815">
                  <c:v>8.3087268720569281</c:v>
                </c:pt>
                <c:pt idx="1816">
                  <c:v>8.3093089335677917</c:v>
                </c:pt>
                <c:pt idx="1817">
                  <c:v>8.3098909950786535</c:v>
                </c:pt>
                <c:pt idx="1818">
                  <c:v>8.3104730565895171</c:v>
                </c:pt>
                <c:pt idx="1819">
                  <c:v>8.3110551181003807</c:v>
                </c:pt>
                <c:pt idx="1820">
                  <c:v>8.3116371796112425</c:v>
                </c:pt>
                <c:pt idx="1821">
                  <c:v>8.3122192411221043</c:v>
                </c:pt>
                <c:pt idx="1822">
                  <c:v>8.3128013026329679</c:v>
                </c:pt>
                <c:pt idx="1823">
                  <c:v>8.3133833641438297</c:v>
                </c:pt>
                <c:pt idx="1824">
                  <c:v>8.3139654256546933</c:v>
                </c:pt>
                <c:pt idx="1825">
                  <c:v>8.3145474871655569</c:v>
                </c:pt>
                <c:pt idx="1826">
                  <c:v>8.3151295486764187</c:v>
                </c:pt>
                <c:pt idx="1827">
                  <c:v>8.3157116101872806</c:v>
                </c:pt>
                <c:pt idx="1828">
                  <c:v>8.3162936716981424</c:v>
                </c:pt>
                <c:pt idx="1829">
                  <c:v>8.3168757332090077</c:v>
                </c:pt>
                <c:pt idx="1830">
                  <c:v>8.3174577947198696</c:v>
                </c:pt>
                <c:pt idx="1831">
                  <c:v>8.3180398562307314</c:v>
                </c:pt>
                <c:pt idx="1832">
                  <c:v>8.318621917741595</c:v>
                </c:pt>
                <c:pt idx="1833">
                  <c:v>8.3192039792524568</c:v>
                </c:pt>
                <c:pt idx="1834">
                  <c:v>8.3197860407633204</c:v>
                </c:pt>
                <c:pt idx="1835">
                  <c:v>8.320368102274184</c:v>
                </c:pt>
                <c:pt idx="1836">
                  <c:v>8.3209501637850458</c:v>
                </c:pt>
                <c:pt idx="1837">
                  <c:v>8.3215322252959076</c:v>
                </c:pt>
                <c:pt idx="1838">
                  <c:v>8.3221142868067712</c:v>
                </c:pt>
                <c:pt idx="1839">
                  <c:v>8.3226963483176331</c:v>
                </c:pt>
                <c:pt idx="1840">
                  <c:v>8.3232784098284966</c:v>
                </c:pt>
                <c:pt idx="1841">
                  <c:v>8.3238604713393602</c:v>
                </c:pt>
                <c:pt idx="1842">
                  <c:v>8.3244425328502221</c:v>
                </c:pt>
                <c:pt idx="1843">
                  <c:v>8.3250245943610839</c:v>
                </c:pt>
                <c:pt idx="1844">
                  <c:v>8.3256066558719457</c:v>
                </c:pt>
                <c:pt idx="1845">
                  <c:v>8.3261887173828111</c:v>
                </c:pt>
                <c:pt idx="1846">
                  <c:v>8.3267707788936729</c:v>
                </c:pt>
                <c:pt idx="1847">
                  <c:v>8.3273528404045347</c:v>
                </c:pt>
                <c:pt idx="1848">
                  <c:v>8.3279349019153983</c:v>
                </c:pt>
                <c:pt idx="1849">
                  <c:v>8.3285169634262601</c:v>
                </c:pt>
                <c:pt idx="1850">
                  <c:v>8.329099024937122</c:v>
                </c:pt>
                <c:pt idx="1851">
                  <c:v>8.3296810864479873</c:v>
                </c:pt>
                <c:pt idx="1852">
                  <c:v>8.3302631479588491</c:v>
                </c:pt>
                <c:pt idx="1853">
                  <c:v>8.330845209469711</c:v>
                </c:pt>
                <c:pt idx="1854">
                  <c:v>8.3314272709805746</c:v>
                </c:pt>
                <c:pt idx="1855">
                  <c:v>8.3320093324914364</c:v>
                </c:pt>
                <c:pt idx="1856">
                  <c:v>8.3325913940023</c:v>
                </c:pt>
                <c:pt idx="1857">
                  <c:v>8.3331734555131618</c:v>
                </c:pt>
                <c:pt idx="1858">
                  <c:v>8.3337555170240254</c:v>
                </c:pt>
                <c:pt idx="1859">
                  <c:v>8.3343375785348872</c:v>
                </c:pt>
                <c:pt idx="1860">
                  <c:v>8.334919640045749</c:v>
                </c:pt>
                <c:pt idx="1861">
                  <c:v>8.3355017015566126</c:v>
                </c:pt>
                <c:pt idx="1862">
                  <c:v>8.3360837630674762</c:v>
                </c:pt>
                <c:pt idx="1863">
                  <c:v>8.336665824578338</c:v>
                </c:pt>
                <c:pt idx="1864">
                  <c:v>8.3372478860892016</c:v>
                </c:pt>
                <c:pt idx="1865">
                  <c:v>8.3378299476000635</c:v>
                </c:pt>
                <c:pt idx="1866">
                  <c:v>8.3384120091109253</c:v>
                </c:pt>
                <c:pt idx="1867">
                  <c:v>8.3389940706217907</c:v>
                </c:pt>
                <c:pt idx="1868">
                  <c:v>8.3395761321326525</c:v>
                </c:pt>
                <c:pt idx="1869">
                  <c:v>8.3401581936435143</c:v>
                </c:pt>
                <c:pt idx="1870">
                  <c:v>8.3407402551543779</c:v>
                </c:pt>
                <c:pt idx="1871">
                  <c:v>8.3413223166652397</c:v>
                </c:pt>
                <c:pt idx="1872">
                  <c:v>8.3419043781761033</c:v>
                </c:pt>
                <c:pt idx="1873">
                  <c:v>8.3424864396869651</c:v>
                </c:pt>
                <c:pt idx="1874">
                  <c:v>8.3430685011978287</c:v>
                </c:pt>
                <c:pt idx="1875">
                  <c:v>8.3436505627086905</c:v>
                </c:pt>
                <c:pt idx="1876">
                  <c:v>8.3442326242195524</c:v>
                </c:pt>
                <c:pt idx="1877">
                  <c:v>8.344814685730416</c:v>
                </c:pt>
                <c:pt idx="1878">
                  <c:v>8.3453967472412796</c:v>
                </c:pt>
                <c:pt idx="1879">
                  <c:v>8.3459788087521414</c:v>
                </c:pt>
                <c:pt idx="1880">
                  <c:v>8.346560870263005</c:v>
                </c:pt>
                <c:pt idx="1881">
                  <c:v>8.3471429317738668</c:v>
                </c:pt>
                <c:pt idx="1882">
                  <c:v>8.3477249932847286</c:v>
                </c:pt>
                <c:pt idx="1883">
                  <c:v>8.348307054795594</c:v>
                </c:pt>
                <c:pt idx="1884">
                  <c:v>8.3488891163064558</c:v>
                </c:pt>
                <c:pt idx="1885">
                  <c:v>8.3494711778173176</c:v>
                </c:pt>
                <c:pt idx="1886">
                  <c:v>8.3500532393281794</c:v>
                </c:pt>
                <c:pt idx="1887">
                  <c:v>8.350635300839043</c:v>
                </c:pt>
                <c:pt idx="1888">
                  <c:v>8.3512173623499066</c:v>
                </c:pt>
                <c:pt idx="1889">
                  <c:v>8.3517994238607685</c:v>
                </c:pt>
                <c:pt idx="1890">
                  <c:v>8.3523814853716321</c:v>
                </c:pt>
                <c:pt idx="1891">
                  <c:v>8.3529635468824939</c:v>
                </c:pt>
                <c:pt idx="1892">
                  <c:v>8.3535456083933557</c:v>
                </c:pt>
                <c:pt idx="1893">
                  <c:v>8.3541276699042193</c:v>
                </c:pt>
                <c:pt idx="1894">
                  <c:v>8.3547097314150829</c:v>
                </c:pt>
                <c:pt idx="1895">
                  <c:v>8.3552917929259447</c:v>
                </c:pt>
                <c:pt idx="1896">
                  <c:v>8.3558738544368083</c:v>
                </c:pt>
                <c:pt idx="1897">
                  <c:v>8.3564559159476701</c:v>
                </c:pt>
                <c:pt idx="1898">
                  <c:v>8.3570379774585319</c:v>
                </c:pt>
                <c:pt idx="1899">
                  <c:v>8.3576200389693973</c:v>
                </c:pt>
                <c:pt idx="1900">
                  <c:v>8.3582021004802591</c:v>
                </c:pt>
                <c:pt idx="1901">
                  <c:v>8.358784161991121</c:v>
                </c:pt>
                <c:pt idx="1902">
                  <c:v>8.3593662235019828</c:v>
                </c:pt>
                <c:pt idx="1903">
                  <c:v>8.3599482850128464</c:v>
                </c:pt>
                <c:pt idx="1904">
                  <c:v>8.3605303465237082</c:v>
                </c:pt>
                <c:pt idx="1905">
                  <c:v>8.3611124080345718</c:v>
                </c:pt>
                <c:pt idx="1906">
                  <c:v>8.3616944695454354</c:v>
                </c:pt>
                <c:pt idx="1907">
                  <c:v>8.3622765310562972</c:v>
                </c:pt>
                <c:pt idx="1908">
                  <c:v>8.362858592567159</c:v>
                </c:pt>
                <c:pt idx="1909">
                  <c:v>8.3634406540780226</c:v>
                </c:pt>
                <c:pt idx="1910">
                  <c:v>8.3640227155888862</c:v>
                </c:pt>
                <c:pt idx="1911">
                  <c:v>8.364604777099748</c:v>
                </c:pt>
                <c:pt idx="1912">
                  <c:v>8.3651868386106116</c:v>
                </c:pt>
                <c:pt idx="1913">
                  <c:v>8.3657689001214735</c:v>
                </c:pt>
                <c:pt idx="1914">
                  <c:v>8.3663509616323353</c:v>
                </c:pt>
                <c:pt idx="1915">
                  <c:v>8.3669330231431989</c:v>
                </c:pt>
                <c:pt idx="1916">
                  <c:v>8.3675150846540625</c:v>
                </c:pt>
                <c:pt idx="1917">
                  <c:v>8.3680971461649243</c:v>
                </c:pt>
                <c:pt idx="1918">
                  <c:v>8.3686792076757861</c:v>
                </c:pt>
                <c:pt idx="1919">
                  <c:v>8.3692612691866497</c:v>
                </c:pt>
                <c:pt idx="1920">
                  <c:v>8.3698433306975115</c:v>
                </c:pt>
                <c:pt idx="1921">
                  <c:v>8.3704253922083751</c:v>
                </c:pt>
                <c:pt idx="1922">
                  <c:v>8.3710074537192387</c:v>
                </c:pt>
                <c:pt idx="1923">
                  <c:v>8.3715895152301005</c:v>
                </c:pt>
                <c:pt idx="1924">
                  <c:v>8.3721715767409624</c:v>
                </c:pt>
                <c:pt idx="1925">
                  <c:v>8.3727536382518259</c:v>
                </c:pt>
                <c:pt idx="1926">
                  <c:v>8.3733356997626895</c:v>
                </c:pt>
                <c:pt idx="1927">
                  <c:v>8.3739177612735514</c:v>
                </c:pt>
                <c:pt idx="1928">
                  <c:v>8.374499822784415</c:v>
                </c:pt>
                <c:pt idx="1929">
                  <c:v>8.3750818842952768</c:v>
                </c:pt>
                <c:pt idx="1930">
                  <c:v>8.3756639458061386</c:v>
                </c:pt>
                <c:pt idx="1931">
                  <c:v>8.3762460073170022</c:v>
                </c:pt>
                <c:pt idx="1932">
                  <c:v>8.3768280688278658</c:v>
                </c:pt>
                <c:pt idx="1933">
                  <c:v>8.3774101303387276</c:v>
                </c:pt>
                <c:pt idx="1934">
                  <c:v>8.3779921918495894</c:v>
                </c:pt>
                <c:pt idx="1935">
                  <c:v>8.378574253360453</c:v>
                </c:pt>
                <c:pt idx="1936">
                  <c:v>8.3791563148713148</c:v>
                </c:pt>
                <c:pt idx="1937">
                  <c:v>8.3797383763821784</c:v>
                </c:pt>
                <c:pt idx="1938">
                  <c:v>8.380320437893042</c:v>
                </c:pt>
                <c:pt idx="1939">
                  <c:v>8.3809024994039039</c:v>
                </c:pt>
                <c:pt idx="1940">
                  <c:v>8.3814845609147657</c:v>
                </c:pt>
                <c:pt idx="1941">
                  <c:v>8.3820666224256293</c:v>
                </c:pt>
                <c:pt idx="1942">
                  <c:v>8.3826486839364929</c:v>
                </c:pt>
                <c:pt idx="1943">
                  <c:v>8.3832307454473547</c:v>
                </c:pt>
                <c:pt idx="1944">
                  <c:v>8.3838128069582165</c:v>
                </c:pt>
                <c:pt idx="1945">
                  <c:v>8.3843948684690801</c:v>
                </c:pt>
                <c:pt idx="1946">
                  <c:v>8.3849769299799419</c:v>
                </c:pt>
                <c:pt idx="1947">
                  <c:v>8.3855589914908037</c:v>
                </c:pt>
                <c:pt idx="1948">
                  <c:v>8.3861410530016691</c:v>
                </c:pt>
                <c:pt idx="1949">
                  <c:v>8.3867231145125309</c:v>
                </c:pt>
                <c:pt idx="1950">
                  <c:v>8.3873051760233928</c:v>
                </c:pt>
                <c:pt idx="1951">
                  <c:v>8.3878872375342564</c:v>
                </c:pt>
                <c:pt idx="1952">
                  <c:v>8.3884692990451182</c:v>
                </c:pt>
                <c:pt idx="1953">
                  <c:v>8.3890513605559818</c:v>
                </c:pt>
                <c:pt idx="1954">
                  <c:v>8.3896334220668454</c:v>
                </c:pt>
                <c:pt idx="1955">
                  <c:v>8.3902154835777072</c:v>
                </c:pt>
                <c:pt idx="1956">
                  <c:v>8.390797545088569</c:v>
                </c:pt>
                <c:pt idx="1957">
                  <c:v>8.3913796065994326</c:v>
                </c:pt>
                <c:pt idx="1958">
                  <c:v>8.3919616681102944</c:v>
                </c:pt>
                <c:pt idx="1959">
                  <c:v>8.392543729621158</c:v>
                </c:pt>
                <c:pt idx="1960">
                  <c:v>8.3931257911320198</c:v>
                </c:pt>
                <c:pt idx="1961">
                  <c:v>8.3937078526428834</c:v>
                </c:pt>
                <c:pt idx="1962">
                  <c:v>8.3942899141537453</c:v>
                </c:pt>
                <c:pt idx="1963">
                  <c:v>8.3948719756646071</c:v>
                </c:pt>
                <c:pt idx="1964">
                  <c:v>8.3954540371754725</c:v>
                </c:pt>
                <c:pt idx="1965">
                  <c:v>8.3960360986863343</c:v>
                </c:pt>
                <c:pt idx="1966">
                  <c:v>8.3966181601971961</c:v>
                </c:pt>
                <c:pt idx="1967">
                  <c:v>8.3972002217080597</c:v>
                </c:pt>
                <c:pt idx="1968">
                  <c:v>8.3977822832189215</c:v>
                </c:pt>
                <c:pt idx="1969">
                  <c:v>8.3983643447297851</c:v>
                </c:pt>
                <c:pt idx="1970">
                  <c:v>8.3989464062406487</c:v>
                </c:pt>
                <c:pt idx="1971">
                  <c:v>8.3995284677515105</c:v>
                </c:pt>
                <c:pt idx="1972">
                  <c:v>8.4001105292623723</c:v>
                </c:pt>
                <c:pt idx="1973">
                  <c:v>8.4006925907732342</c:v>
                </c:pt>
                <c:pt idx="1974">
                  <c:v>8.4012746522840978</c:v>
                </c:pt>
                <c:pt idx="1975">
                  <c:v>8.4018567137949614</c:v>
                </c:pt>
                <c:pt idx="1976">
                  <c:v>8.4024387753058232</c:v>
                </c:pt>
                <c:pt idx="1977">
                  <c:v>8.4030208368166868</c:v>
                </c:pt>
                <c:pt idx="1978">
                  <c:v>8.4036028983275486</c:v>
                </c:pt>
                <c:pt idx="1979">
                  <c:v>8.4041849598384104</c:v>
                </c:pt>
                <c:pt idx="1980">
                  <c:v>8.4047670213492758</c:v>
                </c:pt>
                <c:pt idx="1981">
                  <c:v>8.4053490828601376</c:v>
                </c:pt>
                <c:pt idx="1982">
                  <c:v>8.4059311443709994</c:v>
                </c:pt>
                <c:pt idx="1983">
                  <c:v>8.406513205881863</c:v>
                </c:pt>
                <c:pt idx="1984">
                  <c:v>8.4070952673927248</c:v>
                </c:pt>
                <c:pt idx="1985">
                  <c:v>8.4076773289035884</c:v>
                </c:pt>
                <c:pt idx="1986">
                  <c:v>8.408259390414452</c:v>
                </c:pt>
                <c:pt idx="1987">
                  <c:v>8.4088414519253138</c:v>
                </c:pt>
                <c:pt idx="1988">
                  <c:v>8.4094235134361757</c:v>
                </c:pt>
                <c:pt idx="1989">
                  <c:v>8.4100055749470375</c:v>
                </c:pt>
                <c:pt idx="1990">
                  <c:v>8.4105876364579011</c:v>
                </c:pt>
                <c:pt idx="1991">
                  <c:v>8.4111696979687647</c:v>
                </c:pt>
                <c:pt idx="1992">
                  <c:v>8.4117517594796265</c:v>
                </c:pt>
                <c:pt idx="1993">
                  <c:v>8.4123338209904901</c:v>
                </c:pt>
                <c:pt idx="1994">
                  <c:v>8.4129158825013519</c:v>
                </c:pt>
                <c:pt idx="1995">
                  <c:v>8.4134979440122137</c:v>
                </c:pt>
                <c:pt idx="1996">
                  <c:v>8.4140800055230791</c:v>
                </c:pt>
                <c:pt idx="1997">
                  <c:v>8.4146620670339409</c:v>
                </c:pt>
                <c:pt idx="1998">
                  <c:v>8.4152441285448027</c:v>
                </c:pt>
                <c:pt idx="1999">
                  <c:v>8.4158261900556663</c:v>
                </c:pt>
                <c:pt idx="2000">
                  <c:v>8.4164082515665282</c:v>
                </c:pt>
                <c:pt idx="2001">
                  <c:v>8.41699031307739</c:v>
                </c:pt>
                <c:pt idx="2002">
                  <c:v>8.4175723745882536</c:v>
                </c:pt>
                <c:pt idx="2003">
                  <c:v>8.4181544360991172</c:v>
                </c:pt>
                <c:pt idx="2004">
                  <c:v>8.418736497609979</c:v>
                </c:pt>
                <c:pt idx="2005">
                  <c:v>8.4193185591208408</c:v>
                </c:pt>
                <c:pt idx="2006">
                  <c:v>8.4199006206317044</c:v>
                </c:pt>
                <c:pt idx="2007">
                  <c:v>8.420482682142568</c:v>
                </c:pt>
                <c:pt idx="2008">
                  <c:v>8.4210647436534298</c:v>
                </c:pt>
                <c:pt idx="2009">
                  <c:v>8.4216468051642934</c:v>
                </c:pt>
                <c:pt idx="2010">
                  <c:v>8.4222288666751552</c:v>
                </c:pt>
                <c:pt idx="2011">
                  <c:v>8.4228109281860171</c:v>
                </c:pt>
                <c:pt idx="2012">
                  <c:v>8.4233929896968807</c:v>
                </c:pt>
                <c:pt idx="2013">
                  <c:v>8.4239750512077443</c:v>
                </c:pt>
                <c:pt idx="2014">
                  <c:v>8.4245571127186061</c:v>
                </c:pt>
                <c:pt idx="2015">
                  <c:v>8.4251391742294697</c:v>
                </c:pt>
                <c:pt idx="2016">
                  <c:v>8.4257212357403315</c:v>
                </c:pt>
                <c:pt idx="2017">
                  <c:v>8.4263032972511933</c:v>
                </c:pt>
                <c:pt idx="2018">
                  <c:v>8.4268853587620569</c:v>
                </c:pt>
                <c:pt idx="2019">
                  <c:v>8.4274674202729205</c:v>
                </c:pt>
                <c:pt idx="2020">
                  <c:v>8.4280494817837823</c:v>
                </c:pt>
                <c:pt idx="2021">
                  <c:v>8.4286315432946441</c:v>
                </c:pt>
                <c:pt idx="2022">
                  <c:v>8.4292136048055077</c:v>
                </c:pt>
                <c:pt idx="2023">
                  <c:v>8.4297956663163713</c:v>
                </c:pt>
                <c:pt idx="2024">
                  <c:v>8.4303777278272332</c:v>
                </c:pt>
                <c:pt idx="2025">
                  <c:v>8.4309597893380968</c:v>
                </c:pt>
                <c:pt idx="2026">
                  <c:v>8.4315418508489586</c:v>
                </c:pt>
                <c:pt idx="2027">
                  <c:v>8.4321239123598204</c:v>
                </c:pt>
                <c:pt idx="2028">
                  <c:v>8.432705973870684</c:v>
                </c:pt>
                <c:pt idx="2029">
                  <c:v>8.4332880353815476</c:v>
                </c:pt>
                <c:pt idx="2030">
                  <c:v>8.4338700968924094</c:v>
                </c:pt>
                <c:pt idx="2031">
                  <c:v>8.4344521584032712</c:v>
                </c:pt>
                <c:pt idx="2032">
                  <c:v>8.4350342199141348</c:v>
                </c:pt>
                <c:pt idx="2033">
                  <c:v>8.4356162814249966</c:v>
                </c:pt>
                <c:pt idx="2034">
                  <c:v>8.4361983429358602</c:v>
                </c:pt>
                <c:pt idx="2035">
                  <c:v>8.4367804044467238</c:v>
                </c:pt>
                <c:pt idx="2036">
                  <c:v>8.4373624659575857</c:v>
                </c:pt>
                <c:pt idx="2037">
                  <c:v>8.4379445274684475</c:v>
                </c:pt>
                <c:pt idx="2038">
                  <c:v>8.4385265889793111</c:v>
                </c:pt>
                <c:pt idx="2039">
                  <c:v>8.4391086504901747</c:v>
                </c:pt>
                <c:pt idx="2040">
                  <c:v>8.4396907120010365</c:v>
                </c:pt>
                <c:pt idx="2041">
                  <c:v>8.4402727735119001</c:v>
                </c:pt>
                <c:pt idx="2042">
                  <c:v>8.4408548350227619</c:v>
                </c:pt>
                <c:pt idx="2043">
                  <c:v>8.4414368965336237</c:v>
                </c:pt>
                <c:pt idx="2044">
                  <c:v>8.4420189580444873</c:v>
                </c:pt>
                <c:pt idx="2045">
                  <c:v>8.4426010195553509</c:v>
                </c:pt>
                <c:pt idx="2046">
                  <c:v>8.4431830810662127</c:v>
                </c:pt>
                <c:pt idx="2047">
                  <c:v>8.4437651425770746</c:v>
                </c:pt>
                <c:pt idx="2048">
                  <c:v>8.4443472040879382</c:v>
                </c:pt>
                <c:pt idx="2049">
                  <c:v>8.4449292655988</c:v>
                </c:pt>
                <c:pt idx="2050">
                  <c:v>8.4455113271096636</c:v>
                </c:pt>
                <c:pt idx="2051">
                  <c:v>8.4460933886205272</c:v>
                </c:pt>
                <c:pt idx="2052">
                  <c:v>8.446675450131389</c:v>
                </c:pt>
                <c:pt idx="2053">
                  <c:v>8.4472575116422508</c:v>
                </c:pt>
                <c:pt idx="2054">
                  <c:v>8.4478395731531144</c:v>
                </c:pt>
                <c:pt idx="2055">
                  <c:v>8.4484216346639762</c:v>
                </c:pt>
                <c:pt idx="2056">
                  <c:v>8.4490036961748398</c:v>
                </c:pt>
                <c:pt idx="2057">
                  <c:v>8.4495857576857034</c:v>
                </c:pt>
                <c:pt idx="2058">
                  <c:v>8.4501678191965652</c:v>
                </c:pt>
                <c:pt idx="2059">
                  <c:v>8.4507498807074271</c:v>
                </c:pt>
                <c:pt idx="2060">
                  <c:v>8.4513319422182889</c:v>
                </c:pt>
                <c:pt idx="2061">
                  <c:v>8.4519140037291542</c:v>
                </c:pt>
                <c:pt idx="2062">
                  <c:v>8.4524960652400161</c:v>
                </c:pt>
                <c:pt idx="2063">
                  <c:v>8.4530781267508779</c:v>
                </c:pt>
                <c:pt idx="2064">
                  <c:v>8.4536601882617415</c:v>
                </c:pt>
                <c:pt idx="2065">
                  <c:v>8.4542422497726033</c:v>
                </c:pt>
                <c:pt idx="2066">
                  <c:v>8.4548243112834669</c:v>
                </c:pt>
                <c:pt idx="2067">
                  <c:v>8.4554063727943305</c:v>
                </c:pt>
                <c:pt idx="2068">
                  <c:v>8.4559884343051923</c:v>
                </c:pt>
                <c:pt idx="2069">
                  <c:v>8.4565704958160541</c:v>
                </c:pt>
                <c:pt idx="2070">
                  <c:v>8.4571525573269177</c:v>
                </c:pt>
                <c:pt idx="2071">
                  <c:v>8.4577346188377795</c:v>
                </c:pt>
                <c:pt idx="2072">
                  <c:v>8.4583166803486431</c:v>
                </c:pt>
                <c:pt idx="2073">
                  <c:v>8.4588987418595067</c:v>
                </c:pt>
                <c:pt idx="2074">
                  <c:v>8.4594808033703686</c:v>
                </c:pt>
                <c:pt idx="2075">
                  <c:v>8.4600628648812304</c:v>
                </c:pt>
                <c:pt idx="2076">
                  <c:v>8.4606449263920922</c:v>
                </c:pt>
                <c:pt idx="2077">
                  <c:v>8.4612269879029576</c:v>
                </c:pt>
                <c:pt idx="2078">
                  <c:v>8.4618090494138194</c:v>
                </c:pt>
                <c:pt idx="2079">
                  <c:v>8.4623911109246812</c:v>
                </c:pt>
                <c:pt idx="2080">
                  <c:v>8.4629731724355448</c:v>
                </c:pt>
                <c:pt idx="2081">
                  <c:v>8.4635552339464066</c:v>
                </c:pt>
                <c:pt idx="2082">
                  <c:v>8.4641372954572685</c:v>
                </c:pt>
                <c:pt idx="2083">
                  <c:v>8.4647193569681338</c:v>
                </c:pt>
                <c:pt idx="2084">
                  <c:v>8.4653014184789956</c:v>
                </c:pt>
                <c:pt idx="2085">
                  <c:v>8.4658834799898575</c:v>
                </c:pt>
                <c:pt idx="2086">
                  <c:v>8.4664655415007211</c:v>
                </c:pt>
                <c:pt idx="2087">
                  <c:v>8.4670476030115829</c:v>
                </c:pt>
                <c:pt idx="2088">
                  <c:v>8.4676296645224465</c:v>
                </c:pt>
                <c:pt idx="2089">
                  <c:v>8.4682117260333083</c:v>
                </c:pt>
                <c:pt idx="2090">
                  <c:v>8.4687937875441719</c:v>
                </c:pt>
                <c:pt idx="2091">
                  <c:v>8.4693758490550337</c:v>
                </c:pt>
                <c:pt idx="2092">
                  <c:v>8.4699579105658955</c:v>
                </c:pt>
                <c:pt idx="2093">
                  <c:v>8.4705399720767591</c:v>
                </c:pt>
                <c:pt idx="2094">
                  <c:v>8.4711220335876209</c:v>
                </c:pt>
                <c:pt idx="2095">
                  <c:v>8.4717040950984828</c:v>
                </c:pt>
                <c:pt idx="2096">
                  <c:v>8.4722861566093446</c:v>
                </c:pt>
                <c:pt idx="2097">
                  <c:v>8.4728682181202064</c:v>
                </c:pt>
                <c:pt idx="2098">
                  <c:v>8.47345027963107</c:v>
                </c:pt>
                <c:pt idx="2099">
                  <c:v>8.4740323411419318</c:v>
                </c:pt>
                <c:pt idx="2100">
                  <c:v>8.4746144026527936</c:v>
                </c:pt>
                <c:pt idx="2101">
                  <c:v>8.4751964641636555</c:v>
                </c:pt>
                <c:pt idx="2102">
                  <c:v>8.4757785256745173</c:v>
                </c:pt>
                <c:pt idx="2103">
                  <c:v>8.4763605871853809</c:v>
                </c:pt>
                <c:pt idx="2104">
                  <c:v>8.4769426486962427</c:v>
                </c:pt>
                <c:pt idx="2105">
                  <c:v>8.4775247102071045</c:v>
                </c:pt>
                <c:pt idx="2106">
                  <c:v>8.4781067717179663</c:v>
                </c:pt>
                <c:pt idx="2107">
                  <c:v>8.4786888332288282</c:v>
                </c:pt>
                <c:pt idx="2108">
                  <c:v>8.4792708947396918</c:v>
                </c:pt>
                <c:pt idx="2109">
                  <c:v>8.4798529562505536</c:v>
                </c:pt>
                <c:pt idx="2110">
                  <c:v>8.4804350177614154</c:v>
                </c:pt>
                <c:pt idx="2111">
                  <c:v>8.4810170792722772</c:v>
                </c:pt>
                <c:pt idx="2112">
                  <c:v>8.481599140783139</c:v>
                </c:pt>
                <c:pt idx="2113">
                  <c:v>8.4821812022940026</c:v>
                </c:pt>
                <c:pt idx="2114">
                  <c:v>8.4827632638048645</c:v>
                </c:pt>
                <c:pt idx="2115">
                  <c:v>8.4833453253157263</c:v>
                </c:pt>
                <c:pt idx="2116">
                  <c:v>8.4839273868265881</c:v>
                </c:pt>
                <c:pt idx="2117">
                  <c:v>8.4845094483374499</c:v>
                </c:pt>
                <c:pt idx="2118">
                  <c:v>8.4850915098483135</c:v>
                </c:pt>
                <c:pt idx="2119">
                  <c:v>8.4856735713591753</c:v>
                </c:pt>
                <c:pt idx="2120">
                  <c:v>8.4862556328700371</c:v>
                </c:pt>
                <c:pt idx="2121">
                  <c:v>8.486837694380899</c:v>
                </c:pt>
                <c:pt idx="2122">
                  <c:v>8.4874197558917608</c:v>
                </c:pt>
                <c:pt idx="2123">
                  <c:v>8.4880018174026244</c:v>
                </c:pt>
                <c:pt idx="2124">
                  <c:v>8.4885838789134862</c:v>
                </c:pt>
                <c:pt idx="2125">
                  <c:v>8.489165940424348</c:v>
                </c:pt>
                <c:pt idx="2126">
                  <c:v>8.4897480019352098</c:v>
                </c:pt>
                <c:pt idx="2127">
                  <c:v>8.4903300634460717</c:v>
                </c:pt>
                <c:pt idx="2128">
                  <c:v>8.4909121249569353</c:v>
                </c:pt>
                <c:pt idx="2129">
                  <c:v>8.4914941864677971</c:v>
                </c:pt>
                <c:pt idx="2130">
                  <c:v>8.4920762479786589</c:v>
                </c:pt>
                <c:pt idx="2131">
                  <c:v>8.4926583094895207</c:v>
                </c:pt>
                <c:pt idx="2132">
                  <c:v>8.4932403710003825</c:v>
                </c:pt>
                <c:pt idx="2133">
                  <c:v>8.4938224325112461</c:v>
                </c:pt>
                <c:pt idx="2134">
                  <c:v>8.494404494022108</c:v>
                </c:pt>
                <c:pt idx="2135">
                  <c:v>8.4949865555329698</c:v>
                </c:pt>
                <c:pt idx="2136">
                  <c:v>8.4955686170438316</c:v>
                </c:pt>
                <c:pt idx="2137">
                  <c:v>8.4961506785546934</c:v>
                </c:pt>
                <c:pt idx="2138">
                  <c:v>8.496732740065557</c:v>
                </c:pt>
                <c:pt idx="2139">
                  <c:v>8.4973148015764188</c:v>
                </c:pt>
                <c:pt idx="2140">
                  <c:v>8.4978968630872807</c:v>
                </c:pt>
                <c:pt idx="2141">
                  <c:v>8.4984789245981425</c:v>
                </c:pt>
                <c:pt idx="2142">
                  <c:v>8.4990609861090043</c:v>
                </c:pt>
                <c:pt idx="2143">
                  <c:v>8.4996430476198679</c:v>
                </c:pt>
                <c:pt idx="2144">
                  <c:v>8.5002251091307297</c:v>
                </c:pt>
                <c:pt idx="2145">
                  <c:v>8.5008071706415915</c:v>
                </c:pt>
                <c:pt idx="2146">
                  <c:v>8.5013892321524533</c:v>
                </c:pt>
                <c:pt idx="2147">
                  <c:v>8.5019712936633152</c:v>
                </c:pt>
                <c:pt idx="2148">
                  <c:v>8.5025533551741788</c:v>
                </c:pt>
                <c:pt idx="2149">
                  <c:v>8.5031354166850406</c:v>
                </c:pt>
                <c:pt idx="2150">
                  <c:v>8.5037174781959024</c:v>
                </c:pt>
                <c:pt idx="2151">
                  <c:v>8.5042995397067642</c:v>
                </c:pt>
                <c:pt idx="2152">
                  <c:v>8.504881601217626</c:v>
                </c:pt>
                <c:pt idx="2153">
                  <c:v>8.5054636627284896</c:v>
                </c:pt>
                <c:pt idx="2154">
                  <c:v>8.5060457242393515</c:v>
                </c:pt>
                <c:pt idx="2155">
                  <c:v>8.5066277857502133</c:v>
                </c:pt>
                <c:pt idx="2156">
                  <c:v>8.5072098472610751</c:v>
                </c:pt>
                <c:pt idx="2157">
                  <c:v>8.5077919087719369</c:v>
                </c:pt>
                <c:pt idx="2158">
                  <c:v>8.5083739702828005</c:v>
                </c:pt>
                <c:pt idx="2159">
                  <c:v>8.5089560317936623</c:v>
                </c:pt>
                <c:pt idx="2160">
                  <c:v>8.5095380933045242</c:v>
                </c:pt>
                <c:pt idx="2161">
                  <c:v>8.510120154815386</c:v>
                </c:pt>
                <c:pt idx="2162">
                  <c:v>8.5107022163262478</c:v>
                </c:pt>
                <c:pt idx="2163">
                  <c:v>8.5112842778371114</c:v>
                </c:pt>
                <c:pt idx="2164">
                  <c:v>8.5118663393479732</c:v>
                </c:pt>
                <c:pt idx="2165">
                  <c:v>8.512448400858835</c:v>
                </c:pt>
                <c:pt idx="2166">
                  <c:v>8.5130304623696968</c:v>
                </c:pt>
                <c:pt idx="2167">
                  <c:v>8.5136125238805587</c:v>
                </c:pt>
                <c:pt idx="2168">
                  <c:v>8.5141945853914223</c:v>
                </c:pt>
                <c:pt idx="2169">
                  <c:v>8.5147766469022841</c:v>
                </c:pt>
                <c:pt idx="2170">
                  <c:v>8.5153587084131459</c:v>
                </c:pt>
                <c:pt idx="2171">
                  <c:v>8.5159407699240077</c:v>
                </c:pt>
                <c:pt idx="2172">
                  <c:v>8.5165228314348695</c:v>
                </c:pt>
                <c:pt idx="2173">
                  <c:v>8.5171048929457331</c:v>
                </c:pt>
                <c:pt idx="2174">
                  <c:v>8.517686954456595</c:v>
                </c:pt>
                <c:pt idx="2175">
                  <c:v>8.5182690159674568</c:v>
                </c:pt>
                <c:pt idx="2176">
                  <c:v>8.5188510774783186</c:v>
                </c:pt>
                <c:pt idx="2177">
                  <c:v>8.5194331389891804</c:v>
                </c:pt>
                <c:pt idx="2178">
                  <c:v>8.520015200500044</c:v>
                </c:pt>
                <c:pt idx="2179">
                  <c:v>8.5205972620109058</c:v>
                </c:pt>
                <c:pt idx="2180">
                  <c:v>8.5211793235217677</c:v>
                </c:pt>
                <c:pt idx="2181">
                  <c:v>8.5217613850326295</c:v>
                </c:pt>
                <c:pt idx="2182">
                  <c:v>8.5223434465434913</c:v>
                </c:pt>
                <c:pt idx="2183">
                  <c:v>8.5229255080543549</c:v>
                </c:pt>
                <c:pt idx="2184">
                  <c:v>8.5235075695652167</c:v>
                </c:pt>
                <c:pt idx="2185">
                  <c:v>8.5240896310760785</c:v>
                </c:pt>
                <c:pt idx="2186">
                  <c:v>8.5246716925869404</c:v>
                </c:pt>
                <c:pt idx="2187">
                  <c:v>8.5252537540978022</c:v>
                </c:pt>
                <c:pt idx="2188">
                  <c:v>8.5258358156086658</c:v>
                </c:pt>
                <c:pt idx="2189">
                  <c:v>8.5264178771195276</c:v>
                </c:pt>
                <c:pt idx="2190">
                  <c:v>8.5269999386303894</c:v>
                </c:pt>
                <c:pt idx="2191">
                  <c:v>8.5275820001412512</c:v>
                </c:pt>
                <c:pt idx="2192">
                  <c:v>8.528164061652113</c:v>
                </c:pt>
                <c:pt idx="2193">
                  <c:v>8.5287461231629766</c:v>
                </c:pt>
                <c:pt idx="2194">
                  <c:v>8.5293281846738385</c:v>
                </c:pt>
                <c:pt idx="2195">
                  <c:v>8.5299102461847003</c:v>
                </c:pt>
                <c:pt idx="2196">
                  <c:v>8.5304923076955621</c:v>
                </c:pt>
                <c:pt idx="2197">
                  <c:v>8.5310743692064239</c:v>
                </c:pt>
                <c:pt idx="2198">
                  <c:v>8.5316564307172875</c:v>
                </c:pt>
                <c:pt idx="2199">
                  <c:v>8.5322384922281493</c:v>
                </c:pt>
                <c:pt idx="2200">
                  <c:v>8.5328205537390112</c:v>
                </c:pt>
                <c:pt idx="2201">
                  <c:v>8.533402615249873</c:v>
                </c:pt>
                <c:pt idx="2202">
                  <c:v>8.5339846767607348</c:v>
                </c:pt>
                <c:pt idx="2203">
                  <c:v>8.5345667382715984</c:v>
                </c:pt>
                <c:pt idx="2204">
                  <c:v>8.5351487997824602</c:v>
                </c:pt>
                <c:pt idx="2205">
                  <c:v>8.535730861293322</c:v>
                </c:pt>
                <c:pt idx="2206">
                  <c:v>8.5363129228041839</c:v>
                </c:pt>
                <c:pt idx="2207">
                  <c:v>8.5368949843150457</c:v>
                </c:pt>
                <c:pt idx="2208">
                  <c:v>8.5374770458259093</c:v>
                </c:pt>
                <c:pt idx="2209">
                  <c:v>8.5380591073367711</c:v>
                </c:pt>
                <c:pt idx="2210">
                  <c:v>8.5386411688476329</c:v>
                </c:pt>
                <c:pt idx="2211">
                  <c:v>8.5392232303584947</c:v>
                </c:pt>
                <c:pt idx="2212">
                  <c:v>8.5398052918693566</c:v>
                </c:pt>
                <c:pt idx="2213">
                  <c:v>8.5403873533802201</c:v>
                </c:pt>
                <c:pt idx="2214">
                  <c:v>8.540969414891082</c:v>
                </c:pt>
                <c:pt idx="2215">
                  <c:v>8.5415514764019438</c:v>
                </c:pt>
                <c:pt idx="2216">
                  <c:v>8.5421335379128056</c:v>
                </c:pt>
                <c:pt idx="2217">
                  <c:v>8.5427155994236674</c:v>
                </c:pt>
                <c:pt idx="2218">
                  <c:v>8.543297660934531</c:v>
                </c:pt>
                <c:pt idx="2219">
                  <c:v>8.5438797224453928</c:v>
                </c:pt>
                <c:pt idx="2220">
                  <c:v>8.5444617839562547</c:v>
                </c:pt>
                <c:pt idx="2221">
                  <c:v>8.5450438454671165</c:v>
                </c:pt>
                <c:pt idx="2222">
                  <c:v>8.5456259069779783</c:v>
                </c:pt>
                <c:pt idx="2223">
                  <c:v>8.5462079684888419</c:v>
                </c:pt>
                <c:pt idx="2224">
                  <c:v>8.5467900299997037</c:v>
                </c:pt>
                <c:pt idx="2225">
                  <c:v>8.5473720915105655</c:v>
                </c:pt>
                <c:pt idx="2226">
                  <c:v>8.5479541530214274</c:v>
                </c:pt>
                <c:pt idx="2227">
                  <c:v>8.5485362145322892</c:v>
                </c:pt>
                <c:pt idx="2228">
                  <c:v>8.5491182760431528</c:v>
                </c:pt>
                <c:pt idx="2229">
                  <c:v>8.5497003375540146</c:v>
                </c:pt>
                <c:pt idx="2230">
                  <c:v>8.5502823990648764</c:v>
                </c:pt>
                <c:pt idx="2231">
                  <c:v>8.5508644605757382</c:v>
                </c:pt>
                <c:pt idx="2232">
                  <c:v>8.5514465220866001</c:v>
                </c:pt>
                <c:pt idx="2233">
                  <c:v>8.5520285835974637</c:v>
                </c:pt>
                <c:pt idx="2234">
                  <c:v>8.5526106451083255</c:v>
                </c:pt>
                <c:pt idx="2235">
                  <c:v>8.5531927066191873</c:v>
                </c:pt>
                <c:pt idx="2236">
                  <c:v>8.5537747681300491</c:v>
                </c:pt>
                <c:pt idx="2237">
                  <c:v>8.5543568296409109</c:v>
                </c:pt>
                <c:pt idx="2238">
                  <c:v>8.5549388911517745</c:v>
                </c:pt>
                <c:pt idx="2239">
                  <c:v>8.5555209526626363</c:v>
                </c:pt>
                <c:pt idx="2240">
                  <c:v>8.5561030141734982</c:v>
                </c:pt>
                <c:pt idx="2241">
                  <c:v>8.55668507568436</c:v>
                </c:pt>
                <c:pt idx="2242">
                  <c:v>8.5572671371952218</c:v>
                </c:pt>
                <c:pt idx="2243">
                  <c:v>8.5578491987060854</c:v>
                </c:pt>
                <c:pt idx="2244">
                  <c:v>8.5584312602169472</c:v>
                </c:pt>
                <c:pt idx="2245">
                  <c:v>8.559013321727809</c:v>
                </c:pt>
                <c:pt idx="2246">
                  <c:v>8.5595953832386709</c:v>
                </c:pt>
                <c:pt idx="2247">
                  <c:v>8.5601774447495327</c:v>
                </c:pt>
                <c:pt idx="2248">
                  <c:v>8.5607595062603963</c:v>
                </c:pt>
                <c:pt idx="2249">
                  <c:v>8.5613415677712581</c:v>
                </c:pt>
                <c:pt idx="2250">
                  <c:v>8.5619236292821199</c:v>
                </c:pt>
                <c:pt idx="2251">
                  <c:v>8.5625056907929817</c:v>
                </c:pt>
                <c:pt idx="2252">
                  <c:v>8.5630877523038436</c:v>
                </c:pt>
                <c:pt idx="2253">
                  <c:v>8.5636698138147072</c:v>
                </c:pt>
                <c:pt idx="2254">
                  <c:v>8.564251875325569</c:v>
                </c:pt>
                <c:pt idx="2255">
                  <c:v>8.5648339368364308</c:v>
                </c:pt>
                <c:pt idx="2256">
                  <c:v>8.5654159983472926</c:v>
                </c:pt>
                <c:pt idx="2257">
                  <c:v>8.5659980598581544</c:v>
                </c:pt>
                <c:pt idx="2258">
                  <c:v>8.566580121369018</c:v>
                </c:pt>
                <c:pt idx="2259">
                  <c:v>8.5671621828798799</c:v>
                </c:pt>
                <c:pt idx="2260">
                  <c:v>8.5677442443907417</c:v>
                </c:pt>
                <c:pt idx="2261">
                  <c:v>8.5683263059016035</c:v>
                </c:pt>
                <c:pt idx="2262">
                  <c:v>8.5689083674124653</c:v>
                </c:pt>
                <c:pt idx="2263">
                  <c:v>8.5694904289233289</c:v>
                </c:pt>
                <c:pt idx="2264">
                  <c:v>8.5700724904341907</c:v>
                </c:pt>
                <c:pt idx="2265">
                  <c:v>8.5706545519450525</c:v>
                </c:pt>
                <c:pt idx="2266">
                  <c:v>8.5712366134559144</c:v>
                </c:pt>
                <c:pt idx="2267">
                  <c:v>8.5718186749667762</c:v>
                </c:pt>
                <c:pt idx="2268">
                  <c:v>8.5724007364776398</c:v>
                </c:pt>
                <c:pt idx="2269">
                  <c:v>8.5729827979885016</c:v>
                </c:pt>
                <c:pt idx="2270">
                  <c:v>8.5735648594993634</c:v>
                </c:pt>
                <c:pt idx="2271">
                  <c:v>8.5741469210102252</c:v>
                </c:pt>
                <c:pt idx="2272">
                  <c:v>8.5747289825210871</c:v>
                </c:pt>
                <c:pt idx="2273">
                  <c:v>8.5753110440319507</c:v>
                </c:pt>
                <c:pt idx="2274">
                  <c:v>8.5758931055428125</c:v>
                </c:pt>
                <c:pt idx="2275">
                  <c:v>8.5764751670536743</c:v>
                </c:pt>
                <c:pt idx="2276">
                  <c:v>8.5770572285645361</c:v>
                </c:pt>
                <c:pt idx="2277">
                  <c:v>8.5776392900753979</c:v>
                </c:pt>
                <c:pt idx="2278">
                  <c:v>8.5782213515862615</c:v>
                </c:pt>
                <c:pt idx="2279">
                  <c:v>8.5788034130971234</c:v>
                </c:pt>
                <c:pt idx="2280">
                  <c:v>8.5793854746079852</c:v>
                </c:pt>
                <c:pt idx="2281">
                  <c:v>8.579967536118847</c:v>
                </c:pt>
                <c:pt idx="2282">
                  <c:v>8.5805495976297088</c:v>
                </c:pt>
                <c:pt idx="2283">
                  <c:v>8.5811316591405724</c:v>
                </c:pt>
                <c:pt idx="2284">
                  <c:v>8.5817137206514342</c:v>
                </c:pt>
                <c:pt idx="2285">
                  <c:v>8.582295782162296</c:v>
                </c:pt>
                <c:pt idx="2286">
                  <c:v>8.5828778436731579</c:v>
                </c:pt>
                <c:pt idx="2287">
                  <c:v>8.5834599051840197</c:v>
                </c:pt>
                <c:pt idx="2288">
                  <c:v>8.5840419666948833</c:v>
                </c:pt>
                <c:pt idx="2289">
                  <c:v>8.5846240282057451</c:v>
                </c:pt>
                <c:pt idx="2290">
                  <c:v>8.5852060897166069</c:v>
                </c:pt>
                <c:pt idx="2291">
                  <c:v>8.5857881512274687</c:v>
                </c:pt>
                <c:pt idx="2292">
                  <c:v>8.5863702127383306</c:v>
                </c:pt>
                <c:pt idx="2293">
                  <c:v>8.5869522742491942</c:v>
                </c:pt>
                <c:pt idx="2294">
                  <c:v>8.587534335760056</c:v>
                </c:pt>
                <c:pt idx="2295">
                  <c:v>8.5881163972709178</c:v>
                </c:pt>
                <c:pt idx="2296">
                  <c:v>8.5886984587817796</c:v>
                </c:pt>
                <c:pt idx="2297">
                  <c:v>8.5892805202926414</c:v>
                </c:pt>
                <c:pt idx="2298">
                  <c:v>8.589862581803505</c:v>
                </c:pt>
                <c:pt idx="2299">
                  <c:v>8.5904446433143669</c:v>
                </c:pt>
                <c:pt idx="2300">
                  <c:v>8.5910267048252287</c:v>
                </c:pt>
                <c:pt idx="2301">
                  <c:v>8.5916087663360905</c:v>
                </c:pt>
                <c:pt idx="2302">
                  <c:v>8.5921908278469523</c:v>
                </c:pt>
                <c:pt idx="2303">
                  <c:v>8.5927728893578159</c:v>
                </c:pt>
                <c:pt idx="2304">
                  <c:v>8.5933549508686777</c:v>
                </c:pt>
                <c:pt idx="2305">
                  <c:v>8.5939370123795396</c:v>
                </c:pt>
                <c:pt idx="2306">
                  <c:v>8.5945190738904014</c:v>
                </c:pt>
                <c:pt idx="2307">
                  <c:v>8.5951011354012632</c:v>
                </c:pt>
                <c:pt idx="2308">
                  <c:v>8.595683196912125</c:v>
                </c:pt>
                <c:pt idx="2309">
                  <c:v>8.5962652584229886</c:v>
                </c:pt>
                <c:pt idx="2310">
                  <c:v>8.5968473199338504</c:v>
                </c:pt>
                <c:pt idx="2311">
                  <c:v>8.5974293814447122</c:v>
                </c:pt>
                <c:pt idx="2312">
                  <c:v>8.5980114429555741</c:v>
                </c:pt>
                <c:pt idx="2313">
                  <c:v>8.5985935044664359</c:v>
                </c:pt>
                <c:pt idx="2314">
                  <c:v>8.5991755659772995</c:v>
                </c:pt>
                <c:pt idx="2315">
                  <c:v>8.5997576274881613</c:v>
                </c:pt>
                <c:pt idx="2316">
                  <c:v>8.6003396889990231</c:v>
                </c:pt>
                <c:pt idx="2317">
                  <c:v>8.6009217505098849</c:v>
                </c:pt>
                <c:pt idx="2318">
                  <c:v>8.6015038120207468</c:v>
                </c:pt>
                <c:pt idx="2319">
                  <c:v>8.6020858735316104</c:v>
                </c:pt>
                <c:pt idx="2320">
                  <c:v>8.6026679350424722</c:v>
                </c:pt>
                <c:pt idx="2321">
                  <c:v>8.603249996553334</c:v>
                </c:pt>
                <c:pt idx="2322">
                  <c:v>8.6038320580641958</c:v>
                </c:pt>
                <c:pt idx="2323">
                  <c:v>8.6044141195750576</c:v>
                </c:pt>
                <c:pt idx="2324">
                  <c:v>8.6049961810859212</c:v>
                </c:pt>
                <c:pt idx="2325">
                  <c:v>8.6055782425967831</c:v>
                </c:pt>
                <c:pt idx="2326">
                  <c:v>8.6061603041076449</c:v>
                </c:pt>
                <c:pt idx="2327">
                  <c:v>8.6067423656185067</c:v>
                </c:pt>
                <c:pt idx="2328">
                  <c:v>8.6073244271293685</c:v>
                </c:pt>
                <c:pt idx="2329">
                  <c:v>8.6079064886402321</c:v>
                </c:pt>
                <c:pt idx="2330">
                  <c:v>8.6084885501510939</c:v>
                </c:pt>
                <c:pt idx="2331">
                  <c:v>8.6090706116619558</c:v>
                </c:pt>
                <c:pt idx="2332">
                  <c:v>8.6096526731728176</c:v>
                </c:pt>
                <c:pt idx="2333">
                  <c:v>8.6102347346836794</c:v>
                </c:pt>
                <c:pt idx="2334">
                  <c:v>8.610816796194543</c:v>
                </c:pt>
                <c:pt idx="2335">
                  <c:v>8.6113988577054048</c:v>
                </c:pt>
                <c:pt idx="2336">
                  <c:v>8.6119809192162666</c:v>
                </c:pt>
                <c:pt idx="2337">
                  <c:v>8.6125629807271284</c:v>
                </c:pt>
                <c:pt idx="2338">
                  <c:v>8.6131450422379903</c:v>
                </c:pt>
                <c:pt idx="2339">
                  <c:v>8.6137271037488539</c:v>
                </c:pt>
                <c:pt idx="2340">
                  <c:v>8.6143091652597157</c:v>
                </c:pt>
                <c:pt idx="2341">
                  <c:v>8.6148912267705775</c:v>
                </c:pt>
                <c:pt idx="2342">
                  <c:v>8.6154732882814393</c:v>
                </c:pt>
                <c:pt idx="2343">
                  <c:v>8.6160553497923011</c:v>
                </c:pt>
                <c:pt idx="2344">
                  <c:v>8.6166374113031647</c:v>
                </c:pt>
                <c:pt idx="2345">
                  <c:v>8.6172194728140266</c:v>
                </c:pt>
                <c:pt idx="2346">
                  <c:v>8.6178015343248884</c:v>
                </c:pt>
                <c:pt idx="2347">
                  <c:v>8.6183835958357502</c:v>
                </c:pt>
                <c:pt idx="2348">
                  <c:v>8.618965657346612</c:v>
                </c:pt>
                <c:pt idx="2349">
                  <c:v>8.6195477188574756</c:v>
                </c:pt>
                <c:pt idx="2350">
                  <c:v>8.6201297803683374</c:v>
                </c:pt>
                <c:pt idx="2351">
                  <c:v>8.6207118418791993</c:v>
                </c:pt>
                <c:pt idx="2352">
                  <c:v>8.6212939033900611</c:v>
                </c:pt>
                <c:pt idx="2353">
                  <c:v>8.6218759649009229</c:v>
                </c:pt>
                <c:pt idx="2354">
                  <c:v>8.6224580264117865</c:v>
                </c:pt>
                <c:pt idx="2355">
                  <c:v>8.6230400879226483</c:v>
                </c:pt>
                <c:pt idx="2356">
                  <c:v>8.6236221494335101</c:v>
                </c:pt>
                <c:pt idx="2357">
                  <c:v>8.624204210944372</c:v>
                </c:pt>
                <c:pt idx="2358">
                  <c:v>8.6247862724552338</c:v>
                </c:pt>
                <c:pt idx="2359">
                  <c:v>8.6253683339660974</c:v>
                </c:pt>
                <c:pt idx="2360">
                  <c:v>8.6259503954769592</c:v>
                </c:pt>
                <c:pt idx="2361">
                  <c:v>8.626532456987821</c:v>
                </c:pt>
                <c:pt idx="2362">
                  <c:v>8.6271145184986828</c:v>
                </c:pt>
                <c:pt idx="2363">
                  <c:v>8.6276965800095446</c:v>
                </c:pt>
                <c:pt idx="2364">
                  <c:v>8.6282786415204082</c:v>
                </c:pt>
                <c:pt idx="2365">
                  <c:v>8.6288607030312701</c:v>
                </c:pt>
                <c:pt idx="2366">
                  <c:v>8.6294427645421319</c:v>
                </c:pt>
                <c:pt idx="2367">
                  <c:v>8.6300248260529937</c:v>
                </c:pt>
                <c:pt idx="2368">
                  <c:v>8.6306068875638555</c:v>
                </c:pt>
                <c:pt idx="2369">
                  <c:v>8.6311889490747191</c:v>
                </c:pt>
                <c:pt idx="2370">
                  <c:v>8.6317710105855809</c:v>
                </c:pt>
                <c:pt idx="2371">
                  <c:v>8.6323530720964428</c:v>
                </c:pt>
                <c:pt idx="2372">
                  <c:v>8.6329351336073046</c:v>
                </c:pt>
                <c:pt idx="2373">
                  <c:v>8.6335171951181664</c:v>
                </c:pt>
                <c:pt idx="2374">
                  <c:v>8.63409925662903</c:v>
                </c:pt>
                <c:pt idx="2375">
                  <c:v>8.6346813181398918</c:v>
                </c:pt>
                <c:pt idx="2376">
                  <c:v>8.6352633796507536</c:v>
                </c:pt>
                <c:pt idx="2377">
                  <c:v>8.6358454411616155</c:v>
                </c:pt>
                <c:pt idx="2378">
                  <c:v>8.6364275026724773</c:v>
                </c:pt>
                <c:pt idx="2379">
                  <c:v>8.6370095641833409</c:v>
                </c:pt>
                <c:pt idx="2380">
                  <c:v>8.6375916256942027</c:v>
                </c:pt>
                <c:pt idx="2381">
                  <c:v>8.6381736872050645</c:v>
                </c:pt>
                <c:pt idx="2382">
                  <c:v>8.6387557487159263</c:v>
                </c:pt>
                <c:pt idx="2383">
                  <c:v>8.6393378102267882</c:v>
                </c:pt>
                <c:pt idx="2384">
                  <c:v>8.6399198717376517</c:v>
                </c:pt>
                <c:pt idx="2385">
                  <c:v>8.6405019332485136</c:v>
                </c:pt>
                <c:pt idx="2386">
                  <c:v>8.6410839947593754</c:v>
                </c:pt>
                <c:pt idx="2387">
                  <c:v>8.6416660562702372</c:v>
                </c:pt>
                <c:pt idx="2388">
                  <c:v>8.642248117781099</c:v>
                </c:pt>
                <c:pt idx="2389">
                  <c:v>8.6428301792919626</c:v>
                </c:pt>
                <c:pt idx="2390">
                  <c:v>8.6434122408028244</c:v>
                </c:pt>
                <c:pt idx="2391">
                  <c:v>8.6439943023136863</c:v>
                </c:pt>
                <c:pt idx="2392">
                  <c:v>8.6445763638245481</c:v>
                </c:pt>
                <c:pt idx="2393">
                  <c:v>8.6451584253354099</c:v>
                </c:pt>
                <c:pt idx="2394">
                  <c:v>8.6457404868462735</c:v>
                </c:pt>
                <c:pt idx="2395">
                  <c:v>8.6463225483571353</c:v>
                </c:pt>
                <c:pt idx="2396">
                  <c:v>8.6469046098679971</c:v>
                </c:pt>
                <c:pt idx="2397">
                  <c:v>8.647486671378859</c:v>
                </c:pt>
                <c:pt idx="2398">
                  <c:v>8.6480687328897208</c:v>
                </c:pt>
                <c:pt idx="2399">
                  <c:v>8.6486507944005844</c:v>
                </c:pt>
                <c:pt idx="2400">
                  <c:v>8.6492328559114462</c:v>
                </c:pt>
                <c:pt idx="2401">
                  <c:v>8.649814917422308</c:v>
                </c:pt>
                <c:pt idx="2402">
                  <c:v>8.6503969789331698</c:v>
                </c:pt>
                <c:pt idx="2403">
                  <c:v>8.6509790404440317</c:v>
                </c:pt>
                <c:pt idx="2404">
                  <c:v>8.6515611019548952</c:v>
                </c:pt>
                <c:pt idx="2405">
                  <c:v>8.6521431634657571</c:v>
                </c:pt>
                <c:pt idx="2406">
                  <c:v>8.6527252249766189</c:v>
                </c:pt>
                <c:pt idx="2407">
                  <c:v>8.6533072864874807</c:v>
                </c:pt>
                <c:pt idx="2408">
                  <c:v>8.6538893479983425</c:v>
                </c:pt>
                <c:pt idx="2409">
                  <c:v>8.6544714095092061</c:v>
                </c:pt>
                <c:pt idx="2410">
                  <c:v>8.6550534710200679</c:v>
                </c:pt>
                <c:pt idx="2411">
                  <c:v>8.6556355325309298</c:v>
                </c:pt>
                <c:pt idx="2412">
                  <c:v>8.6562175940417916</c:v>
                </c:pt>
                <c:pt idx="2413">
                  <c:v>8.6567996555526534</c:v>
                </c:pt>
                <c:pt idx="2414">
                  <c:v>8.657381717063517</c:v>
                </c:pt>
                <c:pt idx="2415">
                  <c:v>8.6579637785743788</c:v>
                </c:pt>
                <c:pt idx="2416">
                  <c:v>8.6585458400852406</c:v>
                </c:pt>
                <c:pt idx="2417">
                  <c:v>8.6591279015961025</c:v>
                </c:pt>
                <c:pt idx="2418">
                  <c:v>8.6597099631069643</c:v>
                </c:pt>
                <c:pt idx="2419">
                  <c:v>8.6602920246178279</c:v>
                </c:pt>
                <c:pt idx="2420">
                  <c:v>8.6608740861286897</c:v>
                </c:pt>
                <c:pt idx="2421">
                  <c:v>8.6614561476395515</c:v>
                </c:pt>
                <c:pt idx="2422">
                  <c:v>8.6620382091504133</c:v>
                </c:pt>
                <c:pt idx="2423">
                  <c:v>8.6626202706612752</c:v>
                </c:pt>
                <c:pt idx="2424">
                  <c:v>8.6632023321721388</c:v>
                </c:pt>
                <c:pt idx="2425">
                  <c:v>8.6637843936830006</c:v>
                </c:pt>
                <c:pt idx="2426">
                  <c:v>8.6643664551938624</c:v>
                </c:pt>
                <c:pt idx="2427">
                  <c:v>8.6649485167047242</c:v>
                </c:pt>
                <c:pt idx="2428">
                  <c:v>8.665530578215586</c:v>
                </c:pt>
                <c:pt idx="2429">
                  <c:v>8.6661126397264496</c:v>
                </c:pt>
                <c:pt idx="2430">
                  <c:v>8.6666947012373114</c:v>
                </c:pt>
                <c:pt idx="2431">
                  <c:v>8.6672767627481733</c:v>
                </c:pt>
                <c:pt idx="2432">
                  <c:v>8.6678588242590351</c:v>
                </c:pt>
                <c:pt idx="2433">
                  <c:v>8.6684408857698969</c:v>
                </c:pt>
                <c:pt idx="2434">
                  <c:v>8.6690229472807605</c:v>
                </c:pt>
                <c:pt idx="2435">
                  <c:v>8.6696050087916223</c:v>
                </c:pt>
                <c:pt idx="2436">
                  <c:v>8.6701870703024841</c:v>
                </c:pt>
                <c:pt idx="2437">
                  <c:v>8.670769131813346</c:v>
                </c:pt>
                <c:pt idx="2438">
                  <c:v>8.6713511933242078</c:v>
                </c:pt>
                <c:pt idx="2439">
                  <c:v>8.6719332548350714</c:v>
                </c:pt>
                <c:pt idx="2440">
                  <c:v>8.6725153163459332</c:v>
                </c:pt>
                <c:pt idx="2441">
                  <c:v>8.673097377856795</c:v>
                </c:pt>
                <c:pt idx="2442">
                  <c:v>8.6736794393676568</c:v>
                </c:pt>
                <c:pt idx="2443">
                  <c:v>8.6742615008785187</c:v>
                </c:pt>
                <c:pt idx="2444">
                  <c:v>8.6748435623893823</c:v>
                </c:pt>
                <c:pt idx="2445">
                  <c:v>8.6754256239002441</c:v>
                </c:pt>
                <c:pt idx="2446">
                  <c:v>8.6760076854111059</c:v>
                </c:pt>
                <c:pt idx="2447">
                  <c:v>8.6765897469219677</c:v>
                </c:pt>
                <c:pt idx="2448">
                  <c:v>8.6771718084328295</c:v>
                </c:pt>
                <c:pt idx="2449">
                  <c:v>8.6777538699436931</c:v>
                </c:pt>
                <c:pt idx="2450">
                  <c:v>8.678335931454555</c:v>
                </c:pt>
                <c:pt idx="2451">
                  <c:v>8.6789179929654168</c:v>
                </c:pt>
                <c:pt idx="2452">
                  <c:v>8.6795000544762786</c:v>
                </c:pt>
                <c:pt idx="2453">
                  <c:v>8.6800821159871404</c:v>
                </c:pt>
                <c:pt idx="2454">
                  <c:v>8.680664177498004</c:v>
                </c:pt>
                <c:pt idx="2455">
                  <c:v>8.6812462390088658</c:v>
                </c:pt>
                <c:pt idx="2456">
                  <c:v>8.6818283005197276</c:v>
                </c:pt>
                <c:pt idx="2457">
                  <c:v>8.6824103620305895</c:v>
                </c:pt>
                <c:pt idx="2458">
                  <c:v>8.6829924235414513</c:v>
                </c:pt>
                <c:pt idx="2459">
                  <c:v>8.6835744850523149</c:v>
                </c:pt>
                <c:pt idx="2460">
                  <c:v>8.6841565465631767</c:v>
                </c:pt>
                <c:pt idx="2461">
                  <c:v>8.6847386080740385</c:v>
                </c:pt>
                <c:pt idx="2462">
                  <c:v>8.6853206695849003</c:v>
                </c:pt>
                <c:pt idx="2463">
                  <c:v>8.6859027310957622</c:v>
                </c:pt>
                <c:pt idx="2464">
                  <c:v>8.6864847926066258</c:v>
                </c:pt>
                <c:pt idx="2465">
                  <c:v>8.6870668541174876</c:v>
                </c:pt>
                <c:pt idx="2466">
                  <c:v>8.6876489156283494</c:v>
                </c:pt>
                <c:pt idx="2467">
                  <c:v>8.6882309771392112</c:v>
                </c:pt>
                <c:pt idx="2468">
                  <c:v>8.688813038650073</c:v>
                </c:pt>
                <c:pt idx="2469">
                  <c:v>8.6893951001609366</c:v>
                </c:pt>
                <c:pt idx="2470">
                  <c:v>8.6899771616717985</c:v>
                </c:pt>
                <c:pt idx="2471">
                  <c:v>8.6905592231826603</c:v>
                </c:pt>
                <c:pt idx="2472">
                  <c:v>8.6911412846935221</c:v>
                </c:pt>
                <c:pt idx="2473">
                  <c:v>8.6917233462043839</c:v>
                </c:pt>
                <c:pt idx="2474">
                  <c:v>8.6923054077152475</c:v>
                </c:pt>
                <c:pt idx="2475">
                  <c:v>8.6928874692261093</c:v>
                </c:pt>
                <c:pt idx="2476">
                  <c:v>8.6934695307369712</c:v>
                </c:pt>
                <c:pt idx="2477">
                  <c:v>8.694051592247833</c:v>
                </c:pt>
                <c:pt idx="2478">
                  <c:v>8.6946336537586948</c:v>
                </c:pt>
                <c:pt idx="2479">
                  <c:v>8.6952157152695584</c:v>
                </c:pt>
                <c:pt idx="2480">
                  <c:v>8.6957977767804202</c:v>
                </c:pt>
                <c:pt idx="2481">
                  <c:v>8.696379838291282</c:v>
                </c:pt>
                <c:pt idx="2482">
                  <c:v>8.6969618998021438</c:v>
                </c:pt>
                <c:pt idx="2483">
                  <c:v>8.6975439613130057</c:v>
                </c:pt>
                <c:pt idx="2484">
                  <c:v>8.6981260228238693</c:v>
                </c:pt>
                <c:pt idx="2485">
                  <c:v>8.6987080843347311</c:v>
                </c:pt>
                <c:pt idx="2486">
                  <c:v>8.6992901458455929</c:v>
                </c:pt>
                <c:pt idx="2487">
                  <c:v>8.6998722073564547</c:v>
                </c:pt>
                <c:pt idx="2488">
                  <c:v>8.7004542688673165</c:v>
                </c:pt>
                <c:pt idx="2489">
                  <c:v>8.7010363303781801</c:v>
                </c:pt>
                <c:pt idx="2490">
                  <c:v>8.701618391889042</c:v>
                </c:pt>
                <c:pt idx="2491">
                  <c:v>8.7022004533999038</c:v>
                </c:pt>
                <c:pt idx="2492">
                  <c:v>8.7027825149107656</c:v>
                </c:pt>
                <c:pt idx="2493">
                  <c:v>8.7033645764216274</c:v>
                </c:pt>
                <c:pt idx="2494">
                  <c:v>8.703946637932491</c:v>
                </c:pt>
                <c:pt idx="2495">
                  <c:v>8.7045286994433528</c:v>
                </c:pt>
                <c:pt idx="2496">
                  <c:v>8.7051107609542147</c:v>
                </c:pt>
                <c:pt idx="2497">
                  <c:v>8.7056928224650765</c:v>
                </c:pt>
                <c:pt idx="2498">
                  <c:v>8.7062748839759383</c:v>
                </c:pt>
                <c:pt idx="2499">
                  <c:v>8.7068569454868019</c:v>
                </c:pt>
                <c:pt idx="2500">
                  <c:v>8.7074390069976637</c:v>
                </c:pt>
                <c:pt idx="2501">
                  <c:v>8.7080210685085255</c:v>
                </c:pt>
                <c:pt idx="2502">
                  <c:v>8.7086031300193874</c:v>
                </c:pt>
                <c:pt idx="2503">
                  <c:v>8.7091851915302492</c:v>
                </c:pt>
                <c:pt idx="2504">
                  <c:v>8.7097672530411128</c:v>
                </c:pt>
                <c:pt idx="2505">
                  <c:v>8.7103493145519746</c:v>
                </c:pt>
                <c:pt idx="2506">
                  <c:v>8.7109313760628364</c:v>
                </c:pt>
                <c:pt idx="2507">
                  <c:v>8.7115134375736982</c:v>
                </c:pt>
                <c:pt idx="2508">
                  <c:v>8.71209549908456</c:v>
                </c:pt>
                <c:pt idx="2509">
                  <c:v>8.7126775605954236</c:v>
                </c:pt>
                <c:pt idx="2510">
                  <c:v>8.7132596221062855</c:v>
                </c:pt>
                <c:pt idx="2511">
                  <c:v>8.7138416836171473</c:v>
                </c:pt>
                <c:pt idx="2512">
                  <c:v>8.7144237451280091</c:v>
                </c:pt>
                <c:pt idx="2513">
                  <c:v>8.7150058066388709</c:v>
                </c:pt>
                <c:pt idx="2514">
                  <c:v>8.7155878681497345</c:v>
                </c:pt>
                <c:pt idx="2515">
                  <c:v>8.7161699296605963</c:v>
                </c:pt>
                <c:pt idx="2516">
                  <c:v>8.7167519911714582</c:v>
                </c:pt>
                <c:pt idx="2517">
                  <c:v>8.71733405268232</c:v>
                </c:pt>
                <c:pt idx="2518">
                  <c:v>8.7179161141931818</c:v>
                </c:pt>
                <c:pt idx="2519">
                  <c:v>8.7184981757040454</c:v>
                </c:pt>
                <c:pt idx="2520">
                  <c:v>8.7190802372149072</c:v>
                </c:pt>
                <c:pt idx="2521">
                  <c:v>8.719662298725769</c:v>
                </c:pt>
                <c:pt idx="2522">
                  <c:v>8.7202443602366309</c:v>
                </c:pt>
                <c:pt idx="2523">
                  <c:v>8.7208264217474927</c:v>
                </c:pt>
                <c:pt idx="2524">
                  <c:v>8.7214084832583563</c:v>
                </c:pt>
                <c:pt idx="2525">
                  <c:v>8.7219905447692181</c:v>
                </c:pt>
                <c:pt idx="2526">
                  <c:v>8.7225726062800799</c:v>
                </c:pt>
                <c:pt idx="2527">
                  <c:v>8.7231546677909417</c:v>
                </c:pt>
                <c:pt idx="2528">
                  <c:v>8.7237367293018035</c:v>
                </c:pt>
                <c:pt idx="2529">
                  <c:v>8.7243187908126671</c:v>
                </c:pt>
                <c:pt idx="2530">
                  <c:v>8.724900852323529</c:v>
                </c:pt>
                <c:pt idx="2531">
                  <c:v>8.7254829138343908</c:v>
                </c:pt>
                <c:pt idx="2532">
                  <c:v>8.7260649753452526</c:v>
                </c:pt>
                <c:pt idx="2533">
                  <c:v>8.7266470368561144</c:v>
                </c:pt>
                <c:pt idx="2534">
                  <c:v>8.727229098366978</c:v>
                </c:pt>
                <c:pt idx="2535">
                  <c:v>8.7278111598778398</c:v>
                </c:pt>
                <c:pt idx="2536">
                  <c:v>8.7283932213887017</c:v>
                </c:pt>
                <c:pt idx="2537">
                  <c:v>8.7289752828995635</c:v>
                </c:pt>
                <c:pt idx="2538">
                  <c:v>8.7295573444104253</c:v>
                </c:pt>
                <c:pt idx="2539">
                  <c:v>8.7301394059212889</c:v>
                </c:pt>
                <c:pt idx="2540">
                  <c:v>8.7307214674321507</c:v>
                </c:pt>
                <c:pt idx="2541">
                  <c:v>8.7313035289430125</c:v>
                </c:pt>
                <c:pt idx="2542">
                  <c:v>8.7318855904538744</c:v>
                </c:pt>
                <c:pt idx="2543">
                  <c:v>8.7324676519647362</c:v>
                </c:pt>
                <c:pt idx="2544">
                  <c:v>8.7330497134755998</c:v>
                </c:pt>
                <c:pt idx="2545">
                  <c:v>8.7336317749864616</c:v>
                </c:pt>
                <c:pt idx="2546">
                  <c:v>8.7342138364973234</c:v>
                </c:pt>
                <c:pt idx="2547">
                  <c:v>8.7347958980081852</c:v>
                </c:pt>
                <c:pt idx="2548">
                  <c:v>8.7353779595190471</c:v>
                </c:pt>
                <c:pt idx="2549">
                  <c:v>8.7359600210299106</c:v>
                </c:pt>
                <c:pt idx="2550">
                  <c:v>8.7365420825407725</c:v>
                </c:pt>
                <c:pt idx="2551">
                  <c:v>8.7371241440516343</c:v>
                </c:pt>
                <c:pt idx="2552">
                  <c:v>8.7377062055624961</c:v>
                </c:pt>
                <c:pt idx="2553">
                  <c:v>8.7382882670733579</c:v>
                </c:pt>
                <c:pt idx="2554">
                  <c:v>8.7388703285842215</c:v>
                </c:pt>
                <c:pt idx="2555">
                  <c:v>8.7394523900950833</c:v>
                </c:pt>
                <c:pt idx="2556">
                  <c:v>8.7400344516059452</c:v>
                </c:pt>
                <c:pt idx="2557">
                  <c:v>8.740616513116807</c:v>
                </c:pt>
                <c:pt idx="2558">
                  <c:v>8.7411985746276688</c:v>
                </c:pt>
                <c:pt idx="2559">
                  <c:v>8.7417806361385324</c:v>
                </c:pt>
                <c:pt idx="2560">
                  <c:v>8.7423626976493942</c:v>
                </c:pt>
                <c:pt idx="2561">
                  <c:v>8.742944759160256</c:v>
                </c:pt>
                <c:pt idx="2562">
                  <c:v>8.7435268206711179</c:v>
                </c:pt>
                <c:pt idx="2563">
                  <c:v>8.7441088821819797</c:v>
                </c:pt>
                <c:pt idx="2564">
                  <c:v>8.7446909436928433</c:v>
                </c:pt>
                <c:pt idx="2565">
                  <c:v>8.7452730052037051</c:v>
                </c:pt>
                <c:pt idx="2566">
                  <c:v>8.7458550667145669</c:v>
                </c:pt>
                <c:pt idx="2567">
                  <c:v>8.7464371282254287</c:v>
                </c:pt>
                <c:pt idx="2568">
                  <c:v>8.7470191897362906</c:v>
                </c:pt>
                <c:pt idx="2569">
                  <c:v>8.7476012512471542</c:v>
                </c:pt>
                <c:pt idx="2570">
                  <c:v>8.748183312758016</c:v>
                </c:pt>
                <c:pt idx="2571">
                  <c:v>8.7487653742688778</c:v>
                </c:pt>
                <c:pt idx="2572">
                  <c:v>8.7493474357797396</c:v>
                </c:pt>
                <c:pt idx="2573">
                  <c:v>8.7499294972906014</c:v>
                </c:pt>
                <c:pt idx="2574">
                  <c:v>8.750511558801465</c:v>
                </c:pt>
                <c:pt idx="2575">
                  <c:v>8.7510936203123268</c:v>
                </c:pt>
                <c:pt idx="2576">
                  <c:v>8.7516756818231887</c:v>
                </c:pt>
                <c:pt idx="2577">
                  <c:v>8.7522577433340505</c:v>
                </c:pt>
                <c:pt idx="2578">
                  <c:v>8.7528398048449123</c:v>
                </c:pt>
                <c:pt idx="2579">
                  <c:v>8.7534218663557759</c:v>
                </c:pt>
                <c:pt idx="2580">
                  <c:v>8.7540039278666377</c:v>
                </c:pt>
                <c:pt idx="2581">
                  <c:v>8.7545859893774995</c:v>
                </c:pt>
                <c:pt idx="2582">
                  <c:v>8.7551680508883614</c:v>
                </c:pt>
                <c:pt idx="2583">
                  <c:v>8.7557501123992232</c:v>
                </c:pt>
                <c:pt idx="2584">
                  <c:v>8.7563321739100868</c:v>
                </c:pt>
                <c:pt idx="2585">
                  <c:v>8.7569142354209486</c:v>
                </c:pt>
                <c:pt idx="2586">
                  <c:v>8.7574962969318104</c:v>
                </c:pt>
                <c:pt idx="2587">
                  <c:v>8.7580783584426722</c:v>
                </c:pt>
                <c:pt idx="2588">
                  <c:v>8.7586604199535341</c:v>
                </c:pt>
                <c:pt idx="2589">
                  <c:v>8.7592424814643977</c:v>
                </c:pt>
                <c:pt idx="2590">
                  <c:v>8.7598245429752595</c:v>
                </c:pt>
                <c:pt idx="2591">
                  <c:v>8.7604066044861213</c:v>
                </c:pt>
                <c:pt idx="2592">
                  <c:v>8.7609886659969831</c:v>
                </c:pt>
                <c:pt idx="2593">
                  <c:v>8.7615707275078449</c:v>
                </c:pt>
                <c:pt idx="2594">
                  <c:v>8.7621527890187085</c:v>
                </c:pt>
                <c:pt idx="2595">
                  <c:v>8.7627348505295704</c:v>
                </c:pt>
                <c:pt idx="2596">
                  <c:v>8.7633169120404322</c:v>
                </c:pt>
                <c:pt idx="2597">
                  <c:v>8.763898973551294</c:v>
                </c:pt>
                <c:pt idx="2598">
                  <c:v>8.7644810350621558</c:v>
                </c:pt>
                <c:pt idx="2599">
                  <c:v>8.7650630965730194</c:v>
                </c:pt>
                <c:pt idx="2600">
                  <c:v>8.7656451580838812</c:v>
                </c:pt>
                <c:pt idx="2601">
                  <c:v>8.766227219594743</c:v>
                </c:pt>
                <c:pt idx="2602">
                  <c:v>8.7668092811056049</c:v>
                </c:pt>
                <c:pt idx="2603">
                  <c:v>8.7673913426164667</c:v>
                </c:pt>
                <c:pt idx="2604">
                  <c:v>8.7679734041273303</c:v>
                </c:pt>
                <c:pt idx="2605">
                  <c:v>8.7685554656381921</c:v>
                </c:pt>
                <c:pt idx="2606">
                  <c:v>8.7691375271490539</c:v>
                </c:pt>
                <c:pt idx="2607">
                  <c:v>8.7697195886599157</c:v>
                </c:pt>
                <c:pt idx="2608">
                  <c:v>8.7703016501707776</c:v>
                </c:pt>
                <c:pt idx="2609">
                  <c:v>8.7708837116816412</c:v>
                </c:pt>
                <c:pt idx="2610">
                  <c:v>8.771465773192503</c:v>
                </c:pt>
                <c:pt idx="2611">
                  <c:v>8.7720478347033648</c:v>
                </c:pt>
                <c:pt idx="2612">
                  <c:v>8.7726298962142266</c:v>
                </c:pt>
                <c:pt idx="2613">
                  <c:v>8.7732119577250884</c:v>
                </c:pt>
                <c:pt idx="2614">
                  <c:v>8.773794019235952</c:v>
                </c:pt>
                <c:pt idx="2615">
                  <c:v>8.7743760807468139</c:v>
                </c:pt>
                <c:pt idx="2616">
                  <c:v>8.7749581422576757</c:v>
                </c:pt>
                <c:pt idx="2617">
                  <c:v>8.7755402037685375</c:v>
                </c:pt>
                <c:pt idx="2618">
                  <c:v>8.7761222652793993</c:v>
                </c:pt>
                <c:pt idx="2619">
                  <c:v>8.7767043267902629</c:v>
                </c:pt>
                <c:pt idx="2620">
                  <c:v>8.7772863883011247</c:v>
                </c:pt>
                <c:pt idx="2621">
                  <c:v>8.7778684498119866</c:v>
                </c:pt>
                <c:pt idx="2622">
                  <c:v>8.7784505113228484</c:v>
                </c:pt>
                <c:pt idx="2623">
                  <c:v>8.7790325728337102</c:v>
                </c:pt>
                <c:pt idx="2624">
                  <c:v>8.7796146343445738</c:v>
                </c:pt>
                <c:pt idx="2625">
                  <c:v>8.7801966958554356</c:v>
                </c:pt>
                <c:pt idx="2626">
                  <c:v>8.7807787573662974</c:v>
                </c:pt>
                <c:pt idx="2627">
                  <c:v>8.7813608188771592</c:v>
                </c:pt>
                <c:pt idx="2628">
                  <c:v>8.7819428803880211</c:v>
                </c:pt>
                <c:pt idx="2629">
                  <c:v>8.7825249418988847</c:v>
                </c:pt>
                <c:pt idx="2630">
                  <c:v>8.7831070034097465</c:v>
                </c:pt>
                <c:pt idx="2631">
                  <c:v>8.7836890649206083</c:v>
                </c:pt>
                <c:pt idx="2632">
                  <c:v>8.7842711264314701</c:v>
                </c:pt>
                <c:pt idx="2633">
                  <c:v>8.7848531879423319</c:v>
                </c:pt>
                <c:pt idx="2634">
                  <c:v>8.7854352494531955</c:v>
                </c:pt>
                <c:pt idx="2635">
                  <c:v>8.7860173109640574</c:v>
                </c:pt>
                <c:pt idx="2636">
                  <c:v>8.7865993724749192</c:v>
                </c:pt>
                <c:pt idx="2637">
                  <c:v>8.787181433985781</c:v>
                </c:pt>
                <c:pt idx="2638">
                  <c:v>8.7877634954966428</c:v>
                </c:pt>
                <c:pt idx="2639">
                  <c:v>8.7883455570075064</c:v>
                </c:pt>
                <c:pt idx="2640">
                  <c:v>8.7889276185183682</c:v>
                </c:pt>
                <c:pt idx="2641">
                  <c:v>8.7895096800292301</c:v>
                </c:pt>
                <c:pt idx="2642">
                  <c:v>8.7900917415400919</c:v>
                </c:pt>
                <c:pt idx="2643">
                  <c:v>8.7906738030509537</c:v>
                </c:pt>
                <c:pt idx="2644">
                  <c:v>8.7912558645618173</c:v>
                </c:pt>
                <c:pt idx="2645">
                  <c:v>8.7918379260726791</c:v>
                </c:pt>
                <c:pt idx="2646">
                  <c:v>8.7924199875835409</c:v>
                </c:pt>
                <c:pt idx="2647">
                  <c:v>8.7930020490944028</c:v>
                </c:pt>
                <c:pt idx="2648">
                  <c:v>8.7935841106052646</c:v>
                </c:pt>
                <c:pt idx="2649">
                  <c:v>8.7941661721161282</c:v>
                </c:pt>
                <c:pt idx="2650">
                  <c:v>8.79474823362699</c:v>
                </c:pt>
                <c:pt idx="2651">
                  <c:v>8.7953302951378518</c:v>
                </c:pt>
                <c:pt idx="2652">
                  <c:v>8.7959123566487136</c:v>
                </c:pt>
                <c:pt idx="2653">
                  <c:v>8.7964944181595754</c:v>
                </c:pt>
                <c:pt idx="2654">
                  <c:v>8.797076479670439</c:v>
                </c:pt>
                <c:pt idx="2655">
                  <c:v>8.7976585411813009</c:v>
                </c:pt>
                <c:pt idx="2656">
                  <c:v>8.7982406026921627</c:v>
                </c:pt>
                <c:pt idx="2657">
                  <c:v>8.7988226642030245</c:v>
                </c:pt>
                <c:pt idx="2658">
                  <c:v>8.7994047257138863</c:v>
                </c:pt>
                <c:pt idx="2659">
                  <c:v>8.7999867872247499</c:v>
                </c:pt>
                <c:pt idx="2660">
                  <c:v>8.8005688487356117</c:v>
                </c:pt>
                <c:pt idx="2661">
                  <c:v>8.8011509102464736</c:v>
                </c:pt>
                <c:pt idx="2662">
                  <c:v>8.8017329717573354</c:v>
                </c:pt>
                <c:pt idx="2663">
                  <c:v>8.8023150332681972</c:v>
                </c:pt>
                <c:pt idx="2664">
                  <c:v>8.8028970947790608</c:v>
                </c:pt>
                <c:pt idx="2665">
                  <c:v>8.8034791562899226</c:v>
                </c:pt>
                <c:pt idx="2666">
                  <c:v>8.8040612178007844</c:v>
                </c:pt>
                <c:pt idx="2667">
                  <c:v>8.8046432793116463</c:v>
                </c:pt>
                <c:pt idx="2668">
                  <c:v>8.8052253408225081</c:v>
                </c:pt>
                <c:pt idx="2669">
                  <c:v>8.8058074023333717</c:v>
                </c:pt>
                <c:pt idx="2670">
                  <c:v>8.8063894638442335</c:v>
                </c:pt>
                <c:pt idx="2671">
                  <c:v>8.8069715253550953</c:v>
                </c:pt>
                <c:pt idx="2672">
                  <c:v>8.8075535868659571</c:v>
                </c:pt>
                <c:pt idx="2673">
                  <c:v>8.8081356483768189</c:v>
                </c:pt>
                <c:pt idx="2674">
                  <c:v>8.8087177098876825</c:v>
                </c:pt>
                <c:pt idx="2675">
                  <c:v>8.8092997713985444</c:v>
                </c:pt>
                <c:pt idx="2676">
                  <c:v>8.8098818329094062</c:v>
                </c:pt>
                <c:pt idx="2677">
                  <c:v>8.810463894420268</c:v>
                </c:pt>
                <c:pt idx="2678">
                  <c:v>8.8110459559311298</c:v>
                </c:pt>
                <c:pt idx="2679">
                  <c:v>8.8116280174419934</c:v>
                </c:pt>
                <c:pt idx="2680">
                  <c:v>8.8122100789528552</c:v>
                </c:pt>
                <c:pt idx="2681">
                  <c:v>8.8127921404637171</c:v>
                </c:pt>
                <c:pt idx="2682">
                  <c:v>8.8133742019745789</c:v>
                </c:pt>
                <c:pt idx="2683">
                  <c:v>8.8139562634854407</c:v>
                </c:pt>
                <c:pt idx="2684">
                  <c:v>8.8145383249963043</c:v>
                </c:pt>
                <c:pt idx="2685">
                  <c:v>8.8151203865071661</c:v>
                </c:pt>
                <c:pt idx="2686">
                  <c:v>8.8157024480180279</c:v>
                </c:pt>
                <c:pt idx="2687">
                  <c:v>8.8162845095288898</c:v>
                </c:pt>
                <c:pt idx="2688">
                  <c:v>8.8168665710397516</c:v>
                </c:pt>
                <c:pt idx="2689">
                  <c:v>8.8174486325506152</c:v>
                </c:pt>
                <c:pt idx="2690">
                  <c:v>8.818030694061477</c:v>
                </c:pt>
                <c:pt idx="2691">
                  <c:v>8.8186127555723388</c:v>
                </c:pt>
                <c:pt idx="2692">
                  <c:v>8.8191948170832006</c:v>
                </c:pt>
                <c:pt idx="2693">
                  <c:v>8.8197768785940625</c:v>
                </c:pt>
                <c:pt idx="2694">
                  <c:v>8.820358940104926</c:v>
                </c:pt>
                <c:pt idx="2695">
                  <c:v>8.8209410016157879</c:v>
                </c:pt>
                <c:pt idx="2696">
                  <c:v>8.8215230631266497</c:v>
                </c:pt>
                <c:pt idx="2697">
                  <c:v>8.8221051246375115</c:v>
                </c:pt>
                <c:pt idx="2698">
                  <c:v>8.8226871861483733</c:v>
                </c:pt>
                <c:pt idx="2699">
                  <c:v>8.8232692476592369</c:v>
                </c:pt>
                <c:pt idx="2700">
                  <c:v>8.8238513091700987</c:v>
                </c:pt>
                <c:pt idx="2701">
                  <c:v>8.8244333706809606</c:v>
                </c:pt>
                <c:pt idx="2702">
                  <c:v>8.8250154321918224</c:v>
                </c:pt>
                <c:pt idx="2703">
                  <c:v>8.8255974937026842</c:v>
                </c:pt>
                <c:pt idx="2704">
                  <c:v>8.8261795552135478</c:v>
                </c:pt>
                <c:pt idx="2705">
                  <c:v>8.8267616167244096</c:v>
                </c:pt>
                <c:pt idx="2706">
                  <c:v>8.8273436782352714</c:v>
                </c:pt>
                <c:pt idx="2707">
                  <c:v>8.8279257397461333</c:v>
                </c:pt>
                <c:pt idx="2708">
                  <c:v>8.8285078012569951</c:v>
                </c:pt>
                <c:pt idx="2709">
                  <c:v>8.8290898627678587</c:v>
                </c:pt>
                <c:pt idx="2710">
                  <c:v>8.8296719242787205</c:v>
                </c:pt>
                <c:pt idx="2711">
                  <c:v>8.8302539857895823</c:v>
                </c:pt>
                <c:pt idx="2712">
                  <c:v>8.8308360473004441</c:v>
                </c:pt>
                <c:pt idx="2713">
                  <c:v>8.831418108811306</c:v>
                </c:pt>
                <c:pt idx="2714">
                  <c:v>8.8320001703221696</c:v>
                </c:pt>
                <c:pt idx="2715">
                  <c:v>8.8325822318330314</c:v>
                </c:pt>
                <c:pt idx="2716">
                  <c:v>8.8331642933438932</c:v>
                </c:pt>
                <c:pt idx="2717">
                  <c:v>8.833746354854755</c:v>
                </c:pt>
                <c:pt idx="2718">
                  <c:v>8.8343284163656168</c:v>
                </c:pt>
                <c:pt idx="2719">
                  <c:v>8.8349104778764804</c:v>
                </c:pt>
                <c:pt idx="2720">
                  <c:v>8.8354925393873422</c:v>
                </c:pt>
                <c:pt idx="2721">
                  <c:v>8.8360746008982041</c:v>
                </c:pt>
                <c:pt idx="2722">
                  <c:v>8.8366566624090659</c:v>
                </c:pt>
                <c:pt idx="2723">
                  <c:v>8.8372387239199277</c:v>
                </c:pt>
                <c:pt idx="2724">
                  <c:v>8.8378207854307913</c:v>
                </c:pt>
                <c:pt idx="2725">
                  <c:v>8.8384028469416531</c:v>
                </c:pt>
                <c:pt idx="2726">
                  <c:v>8.8389849084525149</c:v>
                </c:pt>
                <c:pt idx="2727">
                  <c:v>8.8395669699633768</c:v>
                </c:pt>
                <c:pt idx="2728">
                  <c:v>8.8401490314742386</c:v>
                </c:pt>
                <c:pt idx="2729">
                  <c:v>8.8407310929851022</c:v>
                </c:pt>
                <c:pt idx="2730">
                  <c:v>8.841313154495964</c:v>
                </c:pt>
                <c:pt idx="2731">
                  <c:v>8.8418952160068258</c:v>
                </c:pt>
                <c:pt idx="2732">
                  <c:v>8.8424772775176876</c:v>
                </c:pt>
                <c:pt idx="2733">
                  <c:v>8.8430593390285495</c:v>
                </c:pt>
                <c:pt idx="2734">
                  <c:v>8.8436414005394131</c:v>
                </c:pt>
                <c:pt idx="2735">
                  <c:v>8.8442234620502749</c:v>
                </c:pt>
                <c:pt idx="2736">
                  <c:v>8.8448055235611367</c:v>
                </c:pt>
                <c:pt idx="2737">
                  <c:v>8.8453875850719985</c:v>
                </c:pt>
                <c:pt idx="2738">
                  <c:v>8.8459696465828603</c:v>
                </c:pt>
                <c:pt idx="2739">
                  <c:v>8.8465517080937239</c:v>
                </c:pt>
                <c:pt idx="2740">
                  <c:v>8.8471337696045858</c:v>
                </c:pt>
                <c:pt idx="2741">
                  <c:v>8.8477158311154476</c:v>
                </c:pt>
                <c:pt idx="2742">
                  <c:v>8.8482978926263094</c:v>
                </c:pt>
                <c:pt idx="2743">
                  <c:v>8.8488799541371712</c:v>
                </c:pt>
                <c:pt idx="2744">
                  <c:v>8.8494620156480348</c:v>
                </c:pt>
                <c:pt idx="2745">
                  <c:v>8.8500440771588966</c:v>
                </c:pt>
                <c:pt idx="2746">
                  <c:v>8.8506261386697584</c:v>
                </c:pt>
                <c:pt idx="2747">
                  <c:v>8.8512082001806203</c:v>
                </c:pt>
                <c:pt idx="2748">
                  <c:v>8.8517902616914821</c:v>
                </c:pt>
                <c:pt idx="2749">
                  <c:v>8.8523723232023457</c:v>
                </c:pt>
                <c:pt idx="2750">
                  <c:v>8.8529543847132075</c:v>
                </c:pt>
                <c:pt idx="2751">
                  <c:v>8.8535364462240693</c:v>
                </c:pt>
                <c:pt idx="2752">
                  <c:v>8.8541185077349311</c:v>
                </c:pt>
                <c:pt idx="2753">
                  <c:v>8.854700569245793</c:v>
                </c:pt>
                <c:pt idx="2754">
                  <c:v>8.8552826307566566</c:v>
                </c:pt>
                <c:pt idx="2755">
                  <c:v>8.8558646922675184</c:v>
                </c:pt>
                <c:pt idx="2756">
                  <c:v>8.8564467537783802</c:v>
                </c:pt>
                <c:pt idx="2757">
                  <c:v>8.857028815289242</c:v>
                </c:pt>
                <c:pt idx="2758">
                  <c:v>8.8576108768001038</c:v>
                </c:pt>
                <c:pt idx="2759">
                  <c:v>8.8581929383109674</c:v>
                </c:pt>
                <c:pt idx="2760">
                  <c:v>8.8587749998218293</c:v>
                </c:pt>
                <c:pt idx="2761">
                  <c:v>8.8593570613326911</c:v>
                </c:pt>
                <c:pt idx="2762">
                  <c:v>8.8599391228435529</c:v>
                </c:pt>
                <c:pt idx="2763">
                  <c:v>8.8605211843544147</c:v>
                </c:pt>
                <c:pt idx="2764">
                  <c:v>8.8611032458652783</c:v>
                </c:pt>
                <c:pt idx="2765">
                  <c:v>8.8616853073761401</c:v>
                </c:pt>
                <c:pt idx="2766">
                  <c:v>8.862267368887002</c:v>
                </c:pt>
                <c:pt idx="2767">
                  <c:v>8.8628494303978638</c:v>
                </c:pt>
                <c:pt idx="2768">
                  <c:v>8.8634314919087256</c:v>
                </c:pt>
                <c:pt idx="2769">
                  <c:v>8.8640135534195892</c:v>
                </c:pt>
                <c:pt idx="2770">
                  <c:v>8.864595614930451</c:v>
                </c:pt>
                <c:pt idx="2771">
                  <c:v>8.8651776764413128</c:v>
                </c:pt>
                <c:pt idx="2772">
                  <c:v>8.8657597379521746</c:v>
                </c:pt>
                <c:pt idx="2773">
                  <c:v>8.8663417994630365</c:v>
                </c:pt>
                <c:pt idx="2774">
                  <c:v>8.8669238609739001</c:v>
                </c:pt>
                <c:pt idx="2775">
                  <c:v>8.8675059224847619</c:v>
                </c:pt>
                <c:pt idx="2776">
                  <c:v>8.8680879839956237</c:v>
                </c:pt>
                <c:pt idx="2777">
                  <c:v>8.8686700455064855</c:v>
                </c:pt>
                <c:pt idx="2778">
                  <c:v>8.8692521070173473</c:v>
                </c:pt>
                <c:pt idx="2779">
                  <c:v>8.8698341685282109</c:v>
                </c:pt>
                <c:pt idx="2780">
                  <c:v>8.8704162300390728</c:v>
                </c:pt>
                <c:pt idx="2781">
                  <c:v>8.8709982915499346</c:v>
                </c:pt>
                <c:pt idx="2782">
                  <c:v>8.8715803530607964</c:v>
                </c:pt>
                <c:pt idx="2783">
                  <c:v>8.8721624145716582</c:v>
                </c:pt>
                <c:pt idx="2784">
                  <c:v>8.8727444760825218</c:v>
                </c:pt>
                <c:pt idx="2785">
                  <c:v>8.8733265375933836</c:v>
                </c:pt>
                <c:pt idx="2786">
                  <c:v>8.8739085991042455</c:v>
                </c:pt>
                <c:pt idx="2787">
                  <c:v>8.8744906606151073</c:v>
                </c:pt>
                <c:pt idx="2788">
                  <c:v>8.8750727221259691</c:v>
                </c:pt>
                <c:pt idx="2789">
                  <c:v>8.8756547836368327</c:v>
                </c:pt>
                <c:pt idx="2790">
                  <c:v>8.8762368451476945</c:v>
                </c:pt>
                <c:pt idx="2791">
                  <c:v>8.8768189066585563</c:v>
                </c:pt>
                <c:pt idx="2792">
                  <c:v>8.8774009681694181</c:v>
                </c:pt>
                <c:pt idx="2793">
                  <c:v>8.87798302968028</c:v>
                </c:pt>
                <c:pt idx="2794">
                  <c:v>8.8785650911911436</c:v>
                </c:pt>
                <c:pt idx="2795">
                  <c:v>8.8791471527020054</c:v>
                </c:pt>
                <c:pt idx="2796">
                  <c:v>8.8797292142128672</c:v>
                </c:pt>
                <c:pt idx="2797">
                  <c:v>8.880311275723729</c:v>
                </c:pt>
                <c:pt idx="2798">
                  <c:v>8.8808933372345908</c:v>
                </c:pt>
                <c:pt idx="2799">
                  <c:v>8.8814753987454544</c:v>
                </c:pt>
                <c:pt idx="2800">
                  <c:v>8.8820574602563163</c:v>
                </c:pt>
                <c:pt idx="2801">
                  <c:v>8.8826395217671781</c:v>
                </c:pt>
                <c:pt idx="2802">
                  <c:v>8.8832215832780399</c:v>
                </c:pt>
                <c:pt idx="2803">
                  <c:v>8.8838036447889017</c:v>
                </c:pt>
                <c:pt idx="2804">
                  <c:v>8.8843857062997653</c:v>
                </c:pt>
                <c:pt idx="2805">
                  <c:v>8.8849677678106271</c:v>
                </c:pt>
                <c:pt idx="2806">
                  <c:v>8.885549829321489</c:v>
                </c:pt>
                <c:pt idx="2807">
                  <c:v>8.8861318908323508</c:v>
                </c:pt>
                <c:pt idx="2808">
                  <c:v>8.8867139523432126</c:v>
                </c:pt>
                <c:pt idx="2809">
                  <c:v>8.8872960138540762</c:v>
                </c:pt>
                <c:pt idx="2810">
                  <c:v>8.887878075364938</c:v>
                </c:pt>
                <c:pt idx="2811">
                  <c:v>8.8884601368757998</c:v>
                </c:pt>
                <c:pt idx="2812">
                  <c:v>8.8890421983866617</c:v>
                </c:pt>
                <c:pt idx="2813">
                  <c:v>8.8896242598975235</c:v>
                </c:pt>
                <c:pt idx="2814">
                  <c:v>8.8902063214083871</c:v>
                </c:pt>
                <c:pt idx="2815">
                  <c:v>8.8907883829192489</c:v>
                </c:pt>
                <c:pt idx="2816">
                  <c:v>8.8913704444301107</c:v>
                </c:pt>
                <c:pt idx="2817">
                  <c:v>8.8919525059409725</c:v>
                </c:pt>
                <c:pt idx="2818">
                  <c:v>8.8925345674518343</c:v>
                </c:pt>
                <c:pt idx="2819">
                  <c:v>8.8931166289626979</c:v>
                </c:pt>
                <c:pt idx="2820">
                  <c:v>8.8936986904735598</c:v>
                </c:pt>
                <c:pt idx="2821">
                  <c:v>8.8942807519844216</c:v>
                </c:pt>
                <c:pt idx="2822">
                  <c:v>8.8948628134952834</c:v>
                </c:pt>
                <c:pt idx="2823">
                  <c:v>8.8954448750061452</c:v>
                </c:pt>
                <c:pt idx="2824">
                  <c:v>8.8960269365170088</c:v>
                </c:pt>
                <c:pt idx="2825">
                  <c:v>8.8966089980278706</c:v>
                </c:pt>
                <c:pt idx="2826">
                  <c:v>8.8971910595387325</c:v>
                </c:pt>
                <c:pt idx="2827">
                  <c:v>8.8977731210495943</c:v>
                </c:pt>
                <c:pt idx="2828">
                  <c:v>8.8983551825604561</c:v>
                </c:pt>
                <c:pt idx="2829">
                  <c:v>8.8989372440713197</c:v>
                </c:pt>
                <c:pt idx="2830">
                  <c:v>8.8995193055821815</c:v>
                </c:pt>
                <c:pt idx="2831">
                  <c:v>8.9001013670930433</c:v>
                </c:pt>
                <c:pt idx="2832">
                  <c:v>8.9001013670988645</c:v>
                </c:pt>
                <c:pt idx="2833">
                  <c:v>8.9002177794010375</c:v>
                </c:pt>
                <c:pt idx="2834">
                  <c:v>8.9003341917032106</c:v>
                </c:pt>
                <c:pt idx="2835">
                  <c:v>8.9004506040053837</c:v>
                </c:pt>
                <c:pt idx="2836">
                  <c:v>8.9005670163075568</c:v>
                </c:pt>
                <c:pt idx="2837">
                  <c:v>8.9006834286097298</c:v>
                </c:pt>
                <c:pt idx="2838">
                  <c:v>8.9007998409119029</c:v>
                </c:pt>
                <c:pt idx="2839">
                  <c:v>8.900916253214076</c:v>
                </c:pt>
                <c:pt idx="2840">
                  <c:v>8.9010326655162491</c:v>
                </c:pt>
                <c:pt idx="2841">
                  <c:v>8.9011490778184221</c:v>
                </c:pt>
                <c:pt idx="2842">
                  <c:v>8.9012654901205952</c:v>
                </c:pt>
                <c:pt idx="2843">
                  <c:v>8.9013819024227683</c:v>
                </c:pt>
                <c:pt idx="2844">
                  <c:v>8.9014983147249414</c:v>
                </c:pt>
                <c:pt idx="2845">
                  <c:v>8.9016147270271144</c:v>
                </c:pt>
                <c:pt idx="2846">
                  <c:v>8.9017311393292875</c:v>
                </c:pt>
                <c:pt idx="2847">
                  <c:v>8.9018475516314606</c:v>
                </c:pt>
                <c:pt idx="2848">
                  <c:v>8.9019639639336337</c:v>
                </c:pt>
                <c:pt idx="2849">
                  <c:v>8.9020803762358067</c:v>
                </c:pt>
                <c:pt idx="2850">
                  <c:v>8.9021967885379798</c:v>
                </c:pt>
                <c:pt idx="2851">
                  <c:v>8.9023132008401529</c:v>
                </c:pt>
                <c:pt idx="2852">
                  <c:v>8.9024296131423259</c:v>
                </c:pt>
                <c:pt idx="2853">
                  <c:v>8.902546025444499</c:v>
                </c:pt>
                <c:pt idx="2854">
                  <c:v>8.9026624377466721</c:v>
                </c:pt>
                <c:pt idx="2855">
                  <c:v>8.9027788500488452</c:v>
                </c:pt>
                <c:pt idx="2856">
                  <c:v>8.9028952623510182</c:v>
                </c:pt>
                <c:pt idx="2857">
                  <c:v>8.9030116746531913</c:v>
                </c:pt>
                <c:pt idx="2858">
                  <c:v>8.9031280869553644</c:v>
                </c:pt>
                <c:pt idx="2859">
                  <c:v>8.9032444992575375</c:v>
                </c:pt>
                <c:pt idx="2860">
                  <c:v>8.9033609115597105</c:v>
                </c:pt>
                <c:pt idx="2861">
                  <c:v>8.9034773238618836</c:v>
                </c:pt>
                <c:pt idx="2862">
                  <c:v>8.9035937361640567</c:v>
                </c:pt>
                <c:pt idx="2863">
                  <c:v>8.9037101484662298</c:v>
                </c:pt>
                <c:pt idx="2864">
                  <c:v>8.9038265607684028</c:v>
                </c:pt>
                <c:pt idx="2865">
                  <c:v>8.9039429730705777</c:v>
                </c:pt>
                <c:pt idx="2866">
                  <c:v>8.9040593853727508</c:v>
                </c:pt>
                <c:pt idx="2867">
                  <c:v>8.9041757976749238</c:v>
                </c:pt>
                <c:pt idx="2868">
                  <c:v>8.9042922099770969</c:v>
                </c:pt>
                <c:pt idx="2869">
                  <c:v>8.90440862227927</c:v>
                </c:pt>
                <c:pt idx="2870">
                  <c:v>8.9045250345814431</c:v>
                </c:pt>
                <c:pt idx="2871">
                  <c:v>8.9046414468836161</c:v>
                </c:pt>
                <c:pt idx="2872">
                  <c:v>8.9047578591857892</c:v>
                </c:pt>
                <c:pt idx="2873">
                  <c:v>8.9048742714879623</c:v>
                </c:pt>
                <c:pt idx="2874">
                  <c:v>8.9049906837901354</c:v>
                </c:pt>
                <c:pt idx="2875">
                  <c:v>8.9051070960923084</c:v>
                </c:pt>
                <c:pt idx="2876">
                  <c:v>8.9052235083944815</c:v>
                </c:pt>
                <c:pt idx="2877">
                  <c:v>8.9053399206966546</c:v>
                </c:pt>
                <c:pt idx="2878">
                  <c:v>8.9054563329988277</c:v>
                </c:pt>
                <c:pt idx="2879">
                  <c:v>8.9055727453010007</c:v>
                </c:pt>
                <c:pt idx="2880">
                  <c:v>8.9056891576031738</c:v>
                </c:pt>
                <c:pt idx="2881">
                  <c:v>8.9058055699053469</c:v>
                </c:pt>
                <c:pt idx="2882">
                  <c:v>8.90592198220752</c:v>
                </c:pt>
                <c:pt idx="2883">
                  <c:v>8.906038394509693</c:v>
                </c:pt>
                <c:pt idx="2884">
                  <c:v>8.9061548068118661</c:v>
                </c:pt>
                <c:pt idx="2885">
                  <c:v>8.9062712191140392</c:v>
                </c:pt>
                <c:pt idx="2886">
                  <c:v>8.9063876314162123</c:v>
                </c:pt>
                <c:pt idx="2887">
                  <c:v>8.9065040437183853</c:v>
                </c:pt>
                <c:pt idx="2888">
                  <c:v>8.9066204560205584</c:v>
                </c:pt>
                <c:pt idx="2889">
                  <c:v>8.9067368683227315</c:v>
                </c:pt>
                <c:pt idx="2890">
                  <c:v>8.9068532806249046</c:v>
                </c:pt>
                <c:pt idx="2891">
                  <c:v>8.9069696929270776</c:v>
                </c:pt>
                <c:pt idx="2892">
                  <c:v>8.9070861052292507</c:v>
                </c:pt>
                <c:pt idx="2893">
                  <c:v>8.9072025175314238</c:v>
                </c:pt>
                <c:pt idx="2894">
                  <c:v>8.9073189298335969</c:v>
                </c:pt>
                <c:pt idx="2895">
                  <c:v>8.9074353421357699</c:v>
                </c:pt>
                <c:pt idx="2896">
                  <c:v>8.907551754437943</c:v>
                </c:pt>
                <c:pt idx="2897">
                  <c:v>8.9076681667401161</c:v>
                </c:pt>
                <c:pt idx="2898">
                  <c:v>8.9077845790422892</c:v>
                </c:pt>
                <c:pt idx="2899">
                  <c:v>8.9079009913444622</c:v>
                </c:pt>
                <c:pt idx="2900">
                  <c:v>8.9080174036466353</c:v>
                </c:pt>
                <c:pt idx="2901">
                  <c:v>8.9081338159488084</c:v>
                </c:pt>
                <c:pt idx="2902">
                  <c:v>8.9082502282509815</c:v>
                </c:pt>
                <c:pt idx="2903">
                  <c:v>8.9083666405531545</c:v>
                </c:pt>
                <c:pt idx="2904">
                  <c:v>8.9084830528553276</c:v>
                </c:pt>
                <c:pt idx="2905">
                  <c:v>8.9085994651575007</c:v>
                </c:pt>
                <c:pt idx="2906">
                  <c:v>8.9087158774596737</c:v>
                </c:pt>
                <c:pt idx="2907">
                  <c:v>8.9088322897618468</c:v>
                </c:pt>
                <c:pt idx="2908">
                  <c:v>8.9089487020640199</c:v>
                </c:pt>
                <c:pt idx="2909">
                  <c:v>8.909065114366193</c:v>
                </c:pt>
                <c:pt idx="2910">
                  <c:v>8.909181526668366</c:v>
                </c:pt>
                <c:pt idx="2911">
                  <c:v>8.9092979389705391</c:v>
                </c:pt>
                <c:pt idx="2912">
                  <c:v>8.909414351272714</c:v>
                </c:pt>
                <c:pt idx="2913">
                  <c:v>8.909530763574887</c:v>
                </c:pt>
                <c:pt idx="2914">
                  <c:v>8.9096471758770601</c:v>
                </c:pt>
                <c:pt idx="2915">
                  <c:v>8.9097635881792332</c:v>
                </c:pt>
                <c:pt idx="2916">
                  <c:v>8.9098800004814063</c:v>
                </c:pt>
                <c:pt idx="2917">
                  <c:v>8.9099964127835793</c:v>
                </c:pt>
                <c:pt idx="2918">
                  <c:v>8.9101128250857524</c:v>
                </c:pt>
                <c:pt idx="2919">
                  <c:v>8.9102292373879255</c:v>
                </c:pt>
                <c:pt idx="2920">
                  <c:v>8.9103456496900986</c:v>
                </c:pt>
                <c:pt idx="2921">
                  <c:v>8.9104620619922716</c:v>
                </c:pt>
                <c:pt idx="2922">
                  <c:v>8.9105784742944447</c:v>
                </c:pt>
                <c:pt idx="2923">
                  <c:v>8.9106948865966178</c:v>
                </c:pt>
                <c:pt idx="2924">
                  <c:v>8.9108112988987909</c:v>
                </c:pt>
                <c:pt idx="2925">
                  <c:v>8.9109277112009639</c:v>
                </c:pt>
                <c:pt idx="2926">
                  <c:v>8.911044123503137</c:v>
                </c:pt>
                <c:pt idx="2927">
                  <c:v>8.9111605358053101</c:v>
                </c:pt>
                <c:pt idx="2928">
                  <c:v>8.9112769481074832</c:v>
                </c:pt>
                <c:pt idx="2929">
                  <c:v>8.9113933604096562</c:v>
                </c:pt>
                <c:pt idx="2930">
                  <c:v>8.9115097727118293</c:v>
                </c:pt>
                <c:pt idx="2931">
                  <c:v>8.9116261850140024</c:v>
                </c:pt>
                <c:pt idx="2932">
                  <c:v>8.9117425973161755</c:v>
                </c:pt>
                <c:pt idx="2933">
                  <c:v>8.9118590096183485</c:v>
                </c:pt>
                <c:pt idx="2934">
                  <c:v>8.9119754219205216</c:v>
                </c:pt>
                <c:pt idx="2935">
                  <c:v>8.9120918342226947</c:v>
                </c:pt>
                <c:pt idx="2936">
                  <c:v>8.9122082465248678</c:v>
                </c:pt>
                <c:pt idx="2937">
                  <c:v>8.9123246588270408</c:v>
                </c:pt>
                <c:pt idx="2938">
                  <c:v>8.9124410711292139</c:v>
                </c:pt>
                <c:pt idx="2939">
                  <c:v>8.912557483431387</c:v>
                </c:pt>
                <c:pt idx="2940">
                  <c:v>8.9126738957335601</c:v>
                </c:pt>
                <c:pt idx="2941">
                  <c:v>8.9127903080357331</c:v>
                </c:pt>
                <c:pt idx="2942">
                  <c:v>8.9129067203379062</c:v>
                </c:pt>
                <c:pt idx="2943">
                  <c:v>8.9130231326400793</c:v>
                </c:pt>
                <c:pt idx="2944">
                  <c:v>8.9131395449422524</c:v>
                </c:pt>
                <c:pt idx="2945">
                  <c:v>8.9132559572444254</c:v>
                </c:pt>
                <c:pt idx="2946">
                  <c:v>8.9133723695465985</c:v>
                </c:pt>
                <c:pt idx="2947">
                  <c:v>8.9134887818487716</c:v>
                </c:pt>
                <c:pt idx="2948">
                  <c:v>8.9136051941509447</c:v>
                </c:pt>
                <c:pt idx="2949">
                  <c:v>8.9137216064531177</c:v>
                </c:pt>
                <c:pt idx="2950">
                  <c:v>8.9138380187552908</c:v>
                </c:pt>
                <c:pt idx="2951">
                  <c:v>8.9139544310574639</c:v>
                </c:pt>
                <c:pt idx="2952">
                  <c:v>8.914070843359637</c:v>
                </c:pt>
                <c:pt idx="2953">
                  <c:v>8.91418725566181</c:v>
                </c:pt>
                <c:pt idx="2954">
                  <c:v>8.9143036679639831</c:v>
                </c:pt>
                <c:pt idx="2955">
                  <c:v>8.9144200802661562</c:v>
                </c:pt>
                <c:pt idx="2956">
                  <c:v>8.9145364925683293</c:v>
                </c:pt>
                <c:pt idx="2957">
                  <c:v>8.9146529048705023</c:v>
                </c:pt>
                <c:pt idx="2958">
                  <c:v>8.9147693171726772</c:v>
                </c:pt>
                <c:pt idx="2959">
                  <c:v>8.9148857294748503</c:v>
                </c:pt>
                <c:pt idx="2960">
                  <c:v>8.9150021417770233</c:v>
                </c:pt>
                <c:pt idx="2961">
                  <c:v>8.9151185540791964</c:v>
                </c:pt>
                <c:pt idx="2962">
                  <c:v>8.9152349663813695</c:v>
                </c:pt>
                <c:pt idx="2963">
                  <c:v>8.9153513786835425</c:v>
                </c:pt>
                <c:pt idx="2964">
                  <c:v>8.9154677909857156</c:v>
                </c:pt>
                <c:pt idx="2965">
                  <c:v>8.9155842032878887</c:v>
                </c:pt>
                <c:pt idx="2966">
                  <c:v>8.9157006155900618</c:v>
                </c:pt>
                <c:pt idx="2967">
                  <c:v>8.9158170278922348</c:v>
                </c:pt>
                <c:pt idx="2968">
                  <c:v>8.9159334401944079</c:v>
                </c:pt>
                <c:pt idx="2969">
                  <c:v>8.916049852496581</c:v>
                </c:pt>
                <c:pt idx="2970">
                  <c:v>8.9161662647987541</c:v>
                </c:pt>
                <c:pt idx="2971">
                  <c:v>8.9162826771009271</c:v>
                </c:pt>
                <c:pt idx="2972">
                  <c:v>8.9163990894031002</c:v>
                </c:pt>
                <c:pt idx="2973">
                  <c:v>8.9165155017052733</c:v>
                </c:pt>
                <c:pt idx="2974">
                  <c:v>8.9166319140074464</c:v>
                </c:pt>
                <c:pt idx="2975">
                  <c:v>8.9167483263096194</c:v>
                </c:pt>
                <c:pt idx="2976">
                  <c:v>8.9168647386117925</c:v>
                </c:pt>
                <c:pt idx="2977">
                  <c:v>8.9169811509139656</c:v>
                </c:pt>
                <c:pt idx="2978">
                  <c:v>8.9170975632161387</c:v>
                </c:pt>
                <c:pt idx="2979">
                  <c:v>8.9172139755183117</c:v>
                </c:pt>
                <c:pt idx="2980">
                  <c:v>8.9173303878204848</c:v>
                </c:pt>
                <c:pt idx="2981">
                  <c:v>8.9174468001226579</c:v>
                </c:pt>
                <c:pt idx="2982">
                  <c:v>8.917563212424831</c:v>
                </c:pt>
                <c:pt idx="2983">
                  <c:v>8.917679624727004</c:v>
                </c:pt>
                <c:pt idx="2984">
                  <c:v>8.9177960370291771</c:v>
                </c:pt>
                <c:pt idx="2985">
                  <c:v>8.9179124493313502</c:v>
                </c:pt>
                <c:pt idx="2986">
                  <c:v>8.9180288616335233</c:v>
                </c:pt>
                <c:pt idx="2987">
                  <c:v>8.9181452739356963</c:v>
                </c:pt>
                <c:pt idx="2988">
                  <c:v>8.9182616862378694</c:v>
                </c:pt>
                <c:pt idx="2989">
                  <c:v>8.9183780985400425</c:v>
                </c:pt>
                <c:pt idx="2990">
                  <c:v>8.9184945108422156</c:v>
                </c:pt>
                <c:pt idx="2991">
                  <c:v>8.9186109231443886</c:v>
                </c:pt>
                <c:pt idx="2992">
                  <c:v>8.9187273354465617</c:v>
                </c:pt>
                <c:pt idx="2993">
                  <c:v>8.9188437477487348</c:v>
                </c:pt>
                <c:pt idx="2994">
                  <c:v>8.9189601600509079</c:v>
                </c:pt>
                <c:pt idx="2995">
                  <c:v>8.9190765723530809</c:v>
                </c:pt>
                <c:pt idx="2996">
                  <c:v>8.919192984655254</c:v>
                </c:pt>
                <c:pt idx="2997">
                  <c:v>8.9193093969574271</c:v>
                </c:pt>
                <c:pt idx="2998">
                  <c:v>8.9194258092596002</c:v>
                </c:pt>
                <c:pt idx="2999">
                  <c:v>8.9195422215617732</c:v>
                </c:pt>
                <c:pt idx="3000">
                  <c:v>8.9196586338639463</c:v>
                </c:pt>
                <c:pt idx="3001">
                  <c:v>8.9197750461661194</c:v>
                </c:pt>
                <c:pt idx="3002">
                  <c:v>8.9198914584682925</c:v>
                </c:pt>
                <c:pt idx="3003">
                  <c:v>8.9200078707704655</c:v>
                </c:pt>
                <c:pt idx="3004">
                  <c:v>8.9201242830726386</c:v>
                </c:pt>
                <c:pt idx="3005">
                  <c:v>8.9202406953748135</c:v>
                </c:pt>
                <c:pt idx="3006">
                  <c:v>8.9203571076769865</c:v>
                </c:pt>
                <c:pt idx="3007">
                  <c:v>8.9204735199791596</c:v>
                </c:pt>
                <c:pt idx="3008">
                  <c:v>8.9205899322813327</c:v>
                </c:pt>
                <c:pt idx="3009">
                  <c:v>8.9207063445835058</c:v>
                </c:pt>
                <c:pt idx="3010">
                  <c:v>8.9208227568856788</c:v>
                </c:pt>
                <c:pt idx="3011">
                  <c:v>8.9209391691878519</c:v>
                </c:pt>
                <c:pt idx="3012">
                  <c:v>8.921055581490025</c:v>
                </c:pt>
                <c:pt idx="3013">
                  <c:v>8.9211719937921981</c:v>
                </c:pt>
                <c:pt idx="3014">
                  <c:v>8.9212884060943711</c:v>
                </c:pt>
                <c:pt idx="3015">
                  <c:v>8.9214048183965442</c:v>
                </c:pt>
                <c:pt idx="3016">
                  <c:v>8.9215212306987173</c:v>
                </c:pt>
                <c:pt idx="3017">
                  <c:v>8.9216376430008903</c:v>
                </c:pt>
                <c:pt idx="3018">
                  <c:v>8.9217540553030634</c:v>
                </c:pt>
                <c:pt idx="3019">
                  <c:v>8.9218704676052365</c:v>
                </c:pt>
                <c:pt idx="3020">
                  <c:v>8.9219868799074096</c:v>
                </c:pt>
                <c:pt idx="3021">
                  <c:v>8.9221032922095826</c:v>
                </c:pt>
                <c:pt idx="3022">
                  <c:v>8.9222197045117557</c:v>
                </c:pt>
                <c:pt idx="3023">
                  <c:v>8.9223361168139288</c:v>
                </c:pt>
                <c:pt idx="3024">
                  <c:v>8.9224525291161019</c:v>
                </c:pt>
                <c:pt idx="3025">
                  <c:v>8.9225689414182749</c:v>
                </c:pt>
                <c:pt idx="3026">
                  <c:v>8.922685353720448</c:v>
                </c:pt>
                <c:pt idx="3027">
                  <c:v>8.9228017660226211</c:v>
                </c:pt>
                <c:pt idx="3028">
                  <c:v>8.9229181783247942</c:v>
                </c:pt>
                <c:pt idx="3029">
                  <c:v>8.9230345906269672</c:v>
                </c:pt>
                <c:pt idx="3030">
                  <c:v>8.9231510029291403</c:v>
                </c:pt>
                <c:pt idx="3031">
                  <c:v>8.9232674152313134</c:v>
                </c:pt>
                <c:pt idx="3032">
                  <c:v>8.9233838275334865</c:v>
                </c:pt>
                <c:pt idx="3033">
                  <c:v>8.9235002398356595</c:v>
                </c:pt>
                <c:pt idx="3034">
                  <c:v>8.9236166521378326</c:v>
                </c:pt>
                <c:pt idx="3035">
                  <c:v>8.9237330644400057</c:v>
                </c:pt>
                <c:pt idx="3036">
                  <c:v>8.9238494767421788</c:v>
                </c:pt>
                <c:pt idx="3037">
                  <c:v>8.9239658890443518</c:v>
                </c:pt>
                <c:pt idx="3038">
                  <c:v>8.9240823013465249</c:v>
                </c:pt>
                <c:pt idx="3039">
                  <c:v>8.924198713648698</c:v>
                </c:pt>
                <c:pt idx="3040">
                  <c:v>8.9243151259508711</c:v>
                </c:pt>
                <c:pt idx="3041">
                  <c:v>8.9244315382530441</c:v>
                </c:pt>
                <c:pt idx="3042">
                  <c:v>8.9245479505552172</c:v>
                </c:pt>
                <c:pt idx="3043">
                  <c:v>8.9246643628573903</c:v>
                </c:pt>
                <c:pt idx="3044">
                  <c:v>8.9247807751595634</c:v>
                </c:pt>
                <c:pt idx="3045">
                  <c:v>8.9248971874617364</c:v>
                </c:pt>
                <c:pt idx="3046">
                  <c:v>8.9250135997639095</c:v>
                </c:pt>
                <c:pt idx="3047">
                  <c:v>8.9251300120660826</c:v>
                </c:pt>
                <c:pt idx="3048">
                  <c:v>8.9252464243682557</c:v>
                </c:pt>
                <c:pt idx="3049">
                  <c:v>8.9253628366704287</c:v>
                </c:pt>
                <c:pt idx="3050">
                  <c:v>8.9254792489726018</c:v>
                </c:pt>
                <c:pt idx="3051">
                  <c:v>8.9255956612747749</c:v>
                </c:pt>
                <c:pt idx="3052">
                  <c:v>8.9257120735769497</c:v>
                </c:pt>
                <c:pt idx="3053">
                  <c:v>8.9258284858791228</c:v>
                </c:pt>
                <c:pt idx="3054">
                  <c:v>8.9259448981812959</c:v>
                </c:pt>
                <c:pt idx="3055">
                  <c:v>8.926061310483469</c:v>
                </c:pt>
                <c:pt idx="3056">
                  <c:v>8.926177722785642</c:v>
                </c:pt>
                <c:pt idx="3057">
                  <c:v>8.9262941350878151</c:v>
                </c:pt>
                <c:pt idx="3058">
                  <c:v>8.9264105473899882</c:v>
                </c:pt>
                <c:pt idx="3059">
                  <c:v>8.9265269596921613</c:v>
                </c:pt>
                <c:pt idx="3060">
                  <c:v>8.9266433719943343</c:v>
                </c:pt>
                <c:pt idx="3061">
                  <c:v>8.9267597842965074</c:v>
                </c:pt>
                <c:pt idx="3062">
                  <c:v>8.9268761965986805</c:v>
                </c:pt>
                <c:pt idx="3063">
                  <c:v>8.9269926089008536</c:v>
                </c:pt>
                <c:pt idx="3064">
                  <c:v>8.9271090212030266</c:v>
                </c:pt>
                <c:pt idx="3065">
                  <c:v>8.9272254335051997</c:v>
                </c:pt>
                <c:pt idx="3066">
                  <c:v>8.9273418458073728</c:v>
                </c:pt>
                <c:pt idx="3067">
                  <c:v>8.9274582581095459</c:v>
                </c:pt>
                <c:pt idx="3068">
                  <c:v>8.9275746704117189</c:v>
                </c:pt>
                <c:pt idx="3069">
                  <c:v>8.927691082713892</c:v>
                </c:pt>
                <c:pt idx="3070">
                  <c:v>8.9278074950160651</c:v>
                </c:pt>
                <c:pt idx="3071">
                  <c:v>8.9279239073182382</c:v>
                </c:pt>
                <c:pt idx="3072">
                  <c:v>8.9280403196204112</c:v>
                </c:pt>
                <c:pt idx="3073">
                  <c:v>8.9281567319225843</c:v>
                </c:pt>
                <c:pt idx="3074">
                  <c:v>8.9282731442247574</c:v>
                </c:pt>
                <c:pt idx="3075">
                  <c:v>8.9283895565269304</c:v>
                </c:pt>
                <c:pt idx="3076">
                  <c:v>8.9285059688291035</c:v>
                </c:pt>
                <c:pt idx="3077">
                  <c:v>8.9286223811312766</c:v>
                </c:pt>
                <c:pt idx="3078">
                  <c:v>8.9287387934334497</c:v>
                </c:pt>
                <c:pt idx="3079">
                  <c:v>8.9288552057356227</c:v>
                </c:pt>
                <c:pt idx="3080">
                  <c:v>8.9289716180377958</c:v>
                </c:pt>
                <c:pt idx="3081">
                  <c:v>8.9290880303399689</c:v>
                </c:pt>
                <c:pt idx="3082">
                  <c:v>8.929204442642142</c:v>
                </c:pt>
                <c:pt idx="3083">
                  <c:v>8.929320854944315</c:v>
                </c:pt>
                <c:pt idx="3084">
                  <c:v>8.9294372672464881</c:v>
                </c:pt>
                <c:pt idx="3085">
                  <c:v>8.9295536795486612</c:v>
                </c:pt>
                <c:pt idx="3086">
                  <c:v>8.9296700918508343</c:v>
                </c:pt>
                <c:pt idx="3087">
                  <c:v>8.9297865041530073</c:v>
                </c:pt>
                <c:pt idx="3088">
                  <c:v>8.9299029164551804</c:v>
                </c:pt>
                <c:pt idx="3089">
                  <c:v>8.9300193287573535</c:v>
                </c:pt>
                <c:pt idx="3090">
                  <c:v>8.9301357410595266</c:v>
                </c:pt>
                <c:pt idx="3091">
                  <c:v>8.9302521533616996</c:v>
                </c:pt>
                <c:pt idx="3092">
                  <c:v>8.9303685656638727</c:v>
                </c:pt>
                <c:pt idx="3093">
                  <c:v>8.9304849779660458</c:v>
                </c:pt>
                <c:pt idx="3094">
                  <c:v>8.9306013902682189</c:v>
                </c:pt>
                <c:pt idx="3095">
                  <c:v>8.9307178025703919</c:v>
                </c:pt>
                <c:pt idx="3096">
                  <c:v>8.930834214872565</c:v>
                </c:pt>
                <c:pt idx="3097">
                  <c:v>8.9309506271747381</c:v>
                </c:pt>
                <c:pt idx="3098">
                  <c:v>8.9310670394769129</c:v>
                </c:pt>
                <c:pt idx="3099">
                  <c:v>8.931183451779086</c:v>
                </c:pt>
                <c:pt idx="3100">
                  <c:v>8.9312998640812591</c:v>
                </c:pt>
                <c:pt idx="3101">
                  <c:v>8.9314162763834322</c:v>
                </c:pt>
                <c:pt idx="3102">
                  <c:v>8.9315326886856052</c:v>
                </c:pt>
                <c:pt idx="3103">
                  <c:v>8.9316491009877783</c:v>
                </c:pt>
                <c:pt idx="3104">
                  <c:v>8.9317655132899514</c:v>
                </c:pt>
                <c:pt idx="3105">
                  <c:v>8.9318819255921245</c:v>
                </c:pt>
                <c:pt idx="3106">
                  <c:v>8.9319983378942975</c:v>
                </c:pt>
                <c:pt idx="3107">
                  <c:v>8.9321147501964706</c:v>
                </c:pt>
                <c:pt idx="3108">
                  <c:v>8.9322311624986437</c:v>
                </c:pt>
                <c:pt idx="3109">
                  <c:v>8.9323475748008168</c:v>
                </c:pt>
                <c:pt idx="3110">
                  <c:v>8.9324639871029898</c:v>
                </c:pt>
                <c:pt idx="3111">
                  <c:v>8.9325803994051629</c:v>
                </c:pt>
                <c:pt idx="3112">
                  <c:v>8.932696811707336</c:v>
                </c:pt>
                <c:pt idx="3113">
                  <c:v>8.9328132240095091</c:v>
                </c:pt>
                <c:pt idx="3114">
                  <c:v>8.9329296363116821</c:v>
                </c:pt>
                <c:pt idx="3115">
                  <c:v>8.9330460486138552</c:v>
                </c:pt>
                <c:pt idx="3116">
                  <c:v>8.9331624609160283</c:v>
                </c:pt>
                <c:pt idx="3117">
                  <c:v>8.9332788732182014</c:v>
                </c:pt>
                <c:pt idx="3118">
                  <c:v>8.9333952855203744</c:v>
                </c:pt>
                <c:pt idx="3119">
                  <c:v>8.9335116978225475</c:v>
                </c:pt>
                <c:pt idx="3120">
                  <c:v>8.9336281101247206</c:v>
                </c:pt>
                <c:pt idx="3121">
                  <c:v>8.9337445224268937</c:v>
                </c:pt>
                <c:pt idx="3122">
                  <c:v>8.9338609347290667</c:v>
                </c:pt>
                <c:pt idx="3123">
                  <c:v>8.9339773470312398</c:v>
                </c:pt>
                <c:pt idx="3124">
                  <c:v>8.9340937593334129</c:v>
                </c:pt>
                <c:pt idx="3125">
                  <c:v>8.934210171635586</c:v>
                </c:pt>
                <c:pt idx="3126">
                  <c:v>8.934326583937759</c:v>
                </c:pt>
                <c:pt idx="3127">
                  <c:v>8.9344429962399321</c:v>
                </c:pt>
                <c:pt idx="3128">
                  <c:v>8.9345594085421052</c:v>
                </c:pt>
                <c:pt idx="3129">
                  <c:v>8.9346758208442782</c:v>
                </c:pt>
                <c:pt idx="3130">
                  <c:v>8.9347922331464513</c:v>
                </c:pt>
                <c:pt idx="3131">
                  <c:v>8.9349086454486244</c:v>
                </c:pt>
                <c:pt idx="3132">
                  <c:v>8.9350250577507975</c:v>
                </c:pt>
                <c:pt idx="3133">
                  <c:v>8.9351414700529705</c:v>
                </c:pt>
                <c:pt idx="3134">
                  <c:v>8.9352578823551436</c:v>
                </c:pt>
                <c:pt idx="3135">
                  <c:v>8.9353742946573167</c:v>
                </c:pt>
                <c:pt idx="3136">
                  <c:v>8.9354907069594898</c:v>
                </c:pt>
                <c:pt idx="3137">
                  <c:v>8.9356071192616628</c:v>
                </c:pt>
                <c:pt idx="3138">
                  <c:v>8.9357235315638359</c:v>
                </c:pt>
                <c:pt idx="3139">
                  <c:v>8.935839943866009</c:v>
                </c:pt>
                <c:pt idx="3140">
                  <c:v>8.9359563561681821</c:v>
                </c:pt>
                <c:pt idx="3141">
                  <c:v>8.9360727684703551</c:v>
                </c:pt>
                <c:pt idx="3142">
                  <c:v>8.9361891807725282</c:v>
                </c:pt>
                <c:pt idx="3143">
                  <c:v>8.9363055930747013</c:v>
                </c:pt>
                <c:pt idx="3144">
                  <c:v>8.9364220053768744</c:v>
                </c:pt>
                <c:pt idx="3145">
                  <c:v>8.9365384176790492</c:v>
                </c:pt>
                <c:pt idx="3146">
                  <c:v>8.9366548299812223</c:v>
                </c:pt>
                <c:pt idx="3147">
                  <c:v>8.9367712422833954</c:v>
                </c:pt>
                <c:pt idx="3148">
                  <c:v>8.9368876545855684</c:v>
                </c:pt>
                <c:pt idx="3149">
                  <c:v>8.9370040668877415</c:v>
                </c:pt>
                <c:pt idx="3150">
                  <c:v>8.9371204791899146</c:v>
                </c:pt>
                <c:pt idx="3151">
                  <c:v>8.9372368914920877</c:v>
                </c:pt>
                <c:pt idx="3152">
                  <c:v>8.9373533037942607</c:v>
                </c:pt>
                <c:pt idx="3153">
                  <c:v>8.9374697160964338</c:v>
                </c:pt>
                <c:pt idx="3154">
                  <c:v>8.9375861283986069</c:v>
                </c:pt>
                <c:pt idx="3155">
                  <c:v>8.93770254070078</c:v>
                </c:pt>
                <c:pt idx="3156">
                  <c:v>8.937818953002953</c:v>
                </c:pt>
                <c:pt idx="3157">
                  <c:v>8.9379353653051261</c:v>
                </c:pt>
                <c:pt idx="3158">
                  <c:v>8.9380517776072992</c:v>
                </c:pt>
                <c:pt idx="3159">
                  <c:v>8.9381681899094723</c:v>
                </c:pt>
                <c:pt idx="3160">
                  <c:v>8.9382846022116453</c:v>
                </c:pt>
                <c:pt idx="3161">
                  <c:v>8.9384010145138184</c:v>
                </c:pt>
                <c:pt idx="3162">
                  <c:v>8.9385174268159915</c:v>
                </c:pt>
                <c:pt idx="3163">
                  <c:v>8.9386338391181646</c:v>
                </c:pt>
                <c:pt idx="3164">
                  <c:v>8.9387502514203376</c:v>
                </c:pt>
                <c:pt idx="3165">
                  <c:v>8.9388666637225107</c:v>
                </c:pt>
                <c:pt idx="3166">
                  <c:v>8.9389830760246838</c:v>
                </c:pt>
                <c:pt idx="3167">
                  <c:v>8.9390994883268569</c:v>
                </c:pt>
                <c:pt idx="3168">
                  <c:v>8.9392159006290299</c:v>
                </c:pt>
                <c:pt idx="3169">
                  <c:v>8.939332312931203</c:v>
                </c:pt>
                <c:pt idx="3170">
                  <c:v>8.9394487252333761</c:v>
                </c:pt>
                <c:pt idx="3171">
                  <c:v>8.9395651375355492</c:v>
                </c:pt>
                <c:pt idx="3172">
                  <c:v>8.9396815498377222</c:v>
                </c:pt>
                <c:pt idx="3173">
                  <c:v>8.9397979621398953</c:v>
                </c:pt>
                <c:pt idx="3174">
                  <c:v>8.9399143744420684</c:v>
                </c:pt>
                <c:pt idx="3175">
                  <c:v>8.9400307867442415</c:v>
                </c:pt>
                <c:pt idx="3176">
                  <c:v>8.9401471990464145</c:v>
                </c:pt>
                <c:pt idx="3177">
                  <c:v>8.9402636113485876</c:v>
                </c:pt>
                <c:pt idx="3178">
                  <c:v>8.9403800236507607</c:v>
                </c:pt>
                <c:pt idx="3179">
                  <c:v>8.9404964359529338</c:v>
                </c:pt>
                <c:pt idx="3180">
                  <c:v>8.9406128482551068</c:v>
                </c:pt>
                <c:pt idx="3181">
                  <c:v>8.9407292605572799</c:v>
                </c:pt>
                <c:pt idx="3182">
                  <c:v>8.940845672859453</c:v>
                </c:pt>
                <c:pt idx="3183">
                  <c:v>8.940962085161626</c:v>
                </c:pt>
                <c:pt idx="3184">
                  <c:v>8.9410784974637991</c:v>
                </c:pt>
                <c:pt idx="3185">
                  <c:v>8.9411949097659722</c:v>
                </c:pt>
                <c:pt idx="3186">
                  <c:v>8.9413113220681453</c:v>
                </c:pt>
                <c:pt idx="3187">
                  <c:v>8.9414277343703183</c:v>
                </c:pt>
                <c:pt idx="3188">
                  <c:v>8.9415441466724914</c:v>
                </c:pt>
                <c:pt idx="3189">
                  <c:v>8.9416605589746645</c:v>
                </c:pt>
                <c:pt idx="3190">
                  <c:v>8.9417769712768376</c:v>
                </c:pt>
                <c:pt idx="3191">
                  <c:v>8.9418933835790106</c:v>
                </c:pt>
                <c:pt idx="3192">
                  <c:v>8.9420097958811855</c:v>
                </c:pt>
                <c:pt idx="3193">
                  <c:v>8.9421262081833586</c:v>
                </c:pt>
                <c:pt idx="3194">
                  <c:v>8.9422426204855316</c:v>
                </c:pt>
                <c:pt idx="3195">
                  <c:v>8.9423590327877047</c:v>
                </c:pt>
                <c:pt idx="3196">
                  <c:v>8.9424754450898778</c:v>
                </c:pt>
                <c:pt idx="3197">
                  <c:v>8.9425918573920509</c:v>
                </c:pt>
                <c:pt idx="3198">
                  <c:v>8.9427082696942239</c:v>
                </c:pt>
                <c:pt idx="3199">
                  <c:v>8.942824681996397</c:v>
                </c:pt>
                <c:pt idx="3200">
                  <c:v>8.9429410942985701</c:v>
                </c:pt>
                <c:pt idx="3201">
                  <c:v>8.9430575066007432</c:v>
                </c:pt>
                <c:pt idx="3202">
                  <c:v>8.9431739189029162</c:v>
                </c:pt>
                <c:pt idx="3203">
                  <c:v>8.9432903312050893</c:v>
                </c:pt>
                <c:pt idx="3204">
                  <c:v>8.9434067435072624</c:v>
                </c:pt>
                <c:pt idx="3205">
                  <c:v>8.9435231558094355</c:v>
                </c:pt>
                <c:pt idx="3206">
                  <c:v>8.9436395681116085</c:v>
                </c:pt>
                <c:pt idx="3207">
                  <c:v>8.9437559804137816</c:v>
                </c:pt>
                <c:pt idx="3208">
                  <c:v>8.9438723927159547</c:v>
                </c:pt>
                <c:pt idx="3209">
                  <c:v>8.9439888050181278</c:v>
                </c:pt>
                <c:pt idx="3210">
                  <c:v>8.9441052173203008</c:v>
                </c:pt>
                <c:pt idx="3211">
                  <c:v>8.9442216296224739</c:v>
                </c:pt>
                <c:pt idx="3212">
                  <c:v>8.944338041924647</c:v>
                </c:pt>
                <c:pt idx="3213">
                  <c:v>8.9444544542268201</c:v>
                </c:pt>
                <c:pt idx="3214">
                  <c:v>8.9445708665289931</c:v>
                </c:pt>
                <c:pt idx="3215">
                  <c:v>8.9446872788311662</c:v>
                </c:pt>
                <c:pt idx="3216">
                  <c:v>8.9448036911333393</c:v>
                </c:pt>
                <c:pt idx="3217">
                  <c:v>8.9449201034355124</c:v>
                </c:pt>
                <c:pt idx="3218">
                  <c:v>8.9450365157376854</c:v>
                </c:pt>
                <c:pt idx="3219">
                  <c:v>8.9451529280398585</c:v>
                </c:pt>
                <c:pt idx="3220">
                  <c:v>8.9452693403420316</c:v>
                </c:pt>
                <c:pt idx="3221">
                  <c:v>8.9453857526442047</c:v>
                </c:pt>
                <c:pt idx="3222">
                  <c:v>8.9455021649463777</c:v>
                </c:pt>
                <c:pt idx="3223">
                  <c:v>8.9456185772485508</c:v>
                </c:pt>
                <c:pt idx="3224">
                  <c:v>8.9457349895507239</c:v>
                </c:pt>
                <c:pt idx="3225">
                  <c:v>8.945851401852897</c:v>
                </c:pt>
                <c:pt idx="3226">
                  <c:v>8.94596781415507</c:v>
                </c:pt>
                <c:pt idx="3227">
                  <c:v>8.9460842264572431</c:v>
                </c:pt>
                <c:pt idx="3228">
                  <c:v>8.9462006387594162</c:v>
                </c:pt>
                <c:pt idx="3229">
                  <c:v>8.9463170510615893</c:v>
                </c:pt>
                <c:pt idx="3230">
                  <c:v>8.9464334633637623</c:v>
                </c:pt>
                <c:pt idx="3231">
                  <c:v>8.9465498756659354</c:v>
                </c:pt>
                <c:pt idx="3232">
                  <c:v>8.9466662879681085</c:v>
                </c:pt>
                <c:pt idx="3233">
                  <c:v>8.9467827002702816</c:v>
                </c:pt>
                <c:pt idx="3234">
                  <c:v>8.9468991125724546</c:v>
                </c:pt>
                <c:pt idx="3235">
                  <c:v>8.9470155248746277</c:v>
                </c:pt>
                <c:pt idx="3236">
                  <c:v>8.9471319371768008</c:v>
                </c:pt>
                <c:pt idx="3237">
                  <c:v>8.9472483494789739</c:v>
                </c:pt>
                <c:pt idx="3238">
                  <c:v>8.9473647617811487</c:v>
                </c:pt>
                <c:pt idx="3239">
                  <c:v>8.9474811740833218</c:v>
                </c:pt>
                <c:pt idx="3240">
                  <c:v>8.9475975863854948</c:v>
                </c:pt>
                <c:pt idx="3241">
                  <c:v>8.9477139986876679</c:v>
                </c:pt>
                <c:pt idx="3242">
                  <c:v>8.947830410989841</c:v>
                </c:pt>
                <c:pt idx="3243">
                  <c:v>8.9479468232920141</c:v>
                </c:pt>
                <c:pt idx="3244">
                  <c:v>8.9480632355941871</c:v>
                </c:pt>
                <c:pt idx="3245">
                  <c:v>8.9481796478963602</c:v>
                </c:pt>
                <c:pt idx="3246">
                  <c:v>8.9482960601985333</c:v>
                </c:pt>
                <c:pt idx="3247">
                  <c:v>8.9484124725007064</c:v>
                </c:pt>
                <c:pt idx="3248">
                  <c:v>8.9485288848028794</c:v>
                </c:pt>
                <c:pt idx="3249">
                  <c:v>8.9486452971050525</c:v>
                </c:pt>
                <c:pt idx="3250">
                  <c:v>8.9487617094072256</c:v>
                </c:pt>
                <c:pt idx="3251">
                  <c:v>8.9488781217093987</c:v>
                </c:pt>
                <c:pt idx="3252">
                  <c:v>8.9489945340115717</c:v>
                </c:pt>
                <c:pt idx="3253">
                  <c:v>8.9491109463137448</c:v>
                </c:pt>
                <c:pt idx="3254">
                  <c:v>8.9492273586159179</c:v>
                </c:pt>
                <c:pt idx="3255">
                  <c:v>8.949343770918091</c:v>
                </c:pt>
                <c:pt idx="3256">
                  <c:v>8.949460183220264</c:v>
                </c:pt>
                <c:pt idx="3257">
                  <c:v>8.9495765955224371</c:v>
                </c:pt>
                <c:pt idx="3258">
                  <c:v>8.9496930078246102</c:v>
                </c:pt>
                <c:pt idx="3259">
                  <c:v>8.9498094201267833</c:v>
                </c:pt>
                <c:pt idx="3260">
                  <c:v>8.9499258324289563</c:v>
                </c:pt>
                <c:pt idx="3261">
                  <c:v>8.9500422447311294</c:v>
                </c:pt>
                <c:pt idx="3262">
                  <c:v>8.9501586570333025</c:v>
                </c:pt>
                <c:pt idx="3263">
                  <c:v>8.9502750693354756</c:v>
                </c:pt>
                <c:pt idx="3264">
                  <c:v>8.9503914816376486</c:v>
                </c:pt>
                <c:pt idx="3265">
                  <c:v>8.9505078939398217</c:v>
                </c:pt>
                <c:pt idx="3266">
                  <c:v>8.9506243062419948</c:v>
                </c:pt>
                <c:pt idx="3267">
                  <c:v>8.9507407185441679</c:v>
                </c:pt>
                <c:pt idx="3268">
                  <c:v>8.9508571308463409</c:v>
                </c:pt>
                <c:pt idx="3269">
                  <c:v>8.950973543148514</c:v>
                </c:pt>
                <c:pt idx="3270">
                  <c:v>8.9510899554506871</c:v>
                </c:pt>
                <c:pt idx="3271">
                  <c:v>8.9512063677528602</c:v>
                </c:pt>
                <c:pt idx="3272">
                  <c:v>8.9513227800550332</c:v>
                </c:pt>
                <c:pt idx="3273">
                  <c:v>8.9514391923572063</c:v>
                </c:pt>
                <c:pt idx="3274">
                  <c:v>8.9515556046593794</c:v>
                </c:pt>
                <c:pt idx="3275">
                  <c:v>8.9516720169615525</c:v>
                </c:pt>
                <c:pt idx="3276">
                  <c:v>8.9517884292637255</c:v>
                </c:pt>
                <c:pt idx="3277">
                  <c:v>8.9519048415658986</c:v>
                </c:pt>
                <c:pt idx="3278">
                  <c:v>8.9520212538680717</c:v>
                </c:pt>
                <c:pt idx="3279">
                  <c:v>8.9521376661702448</c:v>
                </c:pt>
                <c:pt idx="3280">
                  <c:v>8.9522540784724178</c:v>
                </c:pt>
                <c:pt idx="3281">
                  <c:v>8.9523704907745909</c:v>
                </c:pt>
                <c:pt idx="3282">
                  <c:v>8.952486903076764</c:v>
                </c:pt>
                <c:pt idx="3283">
                  <c:v>8.9526033153789371</c:v>
                </c:pt>
                <c:pt idx="3284">
                  <c:v>8.9527197276811101</c:v>
                </c:pt>
                <c:pt idx="3285">
                  <c:v>8.952836139983285</c:v>
                </c:pt>
                <c:pt idx="3286">
                  <c:v>8.9529525522854581</c:v>
                </c:pt>
                <c:pt idx="3287">
                  <c:v>8.9530689645876311</c:v>
                </c:pt>
                <c:pt idx="3288">
                  <c:v>8.9531853768898042</c:v>
                </c:pt>
                <c:pt idx="3289">
                  <c:v>8.9533017891919773</c:v>
                </c:pt>
                <c:pt idx="3290">
                  <c:v>8.9534182014941504</c:v>
                </c:pt>
                <c:pt idx="3291">
                  <c:v>8.9535346137963234</c:v>
                </c:pt>
                <c:pt idx="3292">
                  <c:v>8.9536510260984965</c:v>
                </c:pt>
                <c:pt idx="3293">
                  <c:v>8.9537674384006696</c:v>
                </c:pt>
                <c:pt idx="3294">
                  <c:v>8.9538838507028427</c:v>
                </c:pt>
                <c:pt idx="3295">
                  <c:v>8.9540002630050157</c:v>
                </c:pt>
                <c:pt idx="3296">
                  <c:v>8.9541166753071888</c:v>
                </c:pt>
                <c:pt idx="3297">
                  <c:v>8.9542330876093619</c:v>
                </c:pt>
                <c:pt idx="3298">
                  <c:v>8.9543494999115349</c:v>
                </c:pt>
                <c:pt idx="3299">
                  <c:v>8.954465912213708</c:v>
                </c:pt>
                <c:pt idx="3300">
                  <c:v>8.9545823245158811</c:v>
                </c:pt>
                <c:pt idx="3301">
                  <c:v>8.9546987368180542</c:v>
                </c:pt>
                <c:pt idx="3302">
                  <c:v>8.9548151491202272</c:v>
                </c:pt>
                <c:pt idx="3303">
                  <c:v>8.9549315614224003</c:v>
                </c:pt>
                <c:pt idx="3304">
                  <c:v>8.9550479737245734</c:v>
                </c:pt>
                <c:pt idx="3305">
                  <c:v>8.9551643860267465</c:v>
                </c:pt>
                <c:pt idx="3306">
                  <c:v>8.9552807983289195</c:v>
                </c:pt>
                <c:pt idx="3307">
                  <c:v>8.9553972106310926</c:v>
                </c:pt>
                <c:pt idx="3308">
                  <c:v>8.9555136229332657</c:v>
                </c:pt>
                <c:pt idx="3309">
                  <c:v>8.9556300352354388</c:v>
                </c:pt>
                <c:pt idx="3310">
                  <c:v>8.9557464475376118</c:v>
                </c:pt>
                <c:pt idx="3311">
                  <c:v>8.9558628598397849</c:v>
                </c:pt>
                <c:pt idx="3312">
                  <c:v>8.955979272141958</c:v>
                </c:pt>
                <c:pt idx="3313">
                  <c:v>8.9560956844441311</c:v>
                </c:pt>
                <c:pt idx="3314">
                  <c:v>8.9562120967463041</c:v>
                </c:pt>
                <c:pt idx="3315">
                  <c:v>8.9563285090484772</c:v>
                </c:pt>
                <c:pt idx="3316">
                  <c:v>8.9564449213506503</c:v>
                </c:pt>
                <c:pt idx="3317">
                  <c:v>8.9565613336528234</c:v>
                </c:pt>
                <c:pt idx="3318">
                  <c:v>8.9566777459549964</c:v>
                </c:pt>
                <c:pt idx="3319">
                  <c:v>8.9567941582571695</c:v>
                </c:pt>
                <c:pt idx="3320">
                  <c:v>8.9569105705593426</c:v>
                </c:pt>
                <c:pt idx="3321">
                  <c:v>8.9570269828615157</c:v>
                </c:pt>
                <c:pt idx="3322">
                  <c:v>8.9571433951636887</c:v>
                </c:pt>
                <c:pt idx="3323">
                  <c:v>8.9572598074658618</c:v>
                </c:pt>
                <c:pt idx="3324">
                  <c:v>8.9573762197680349</c:v>
                </c:pt>
                <c:pt idx="3325">
                  <c:v>8.957492632070208</c:v>
                </c:pt>
                <c:pt idx="3326">
                  <c:v>8.957609044372381</c:v>
                </c:pt>
                <c:pt idx="3327">
                  <c:v>8.9577254566745541</c:v>
                </c:pt>
                <c:pt idx="3328">
                  <c:v>8.9578418689767272</c:v>
                </c:pt>
                <c:pt idx="3329">
                  <c:v>8.9579582812789003</c:v>
                </c:pt>
                <c:pt idx="3330">
                  <c:v>8.9580746935810733</c:v>
                </c:pt>
                <c:pt idx="3331">
                  <c:v>8.9581911058832464</c:v>
                </c:pt>
                <c:pt idx="3332">
                  <c:v>8.9583075181854213</c:v>
                </c:pt>
                <c:pt idx="3333">
                  <c:v>8.9584239304875943</c:v>
                </c:pt>
                <c:pt idx="3334">
                  <c:v>8.9585403427897674</c:v>
                </c:pt>
                <c:pt idx="3335">
                  <c:v>8.9586567550919405</c:v>
                </c:pt>
                <c:pt idx="3336">
                  <c:v>8.9587731673941136</c:v>
                </c:pt>
                <c:pt idx="3337">
                  <c:v>8.9588895796962866</c:v>
                </c:pt>
                <c:pt idx="3338">
                  <c:v>8.9590059919984597</c:v>
                </c:pt>
                <c:pt idx="3339">
                  <c:v>8.9591224043006328</c:v>
                </c:pt>
                <c:pt idx="3340">
                  <c:v>8.9592388166028059</c:v>
                </c:pt>
                <c:pt idx="3341">
                  <c:v>8.9593552289049789</c:v>
                </c:pt>
                <c:pt idx="3342">
                  <c:v>8.959471641207152</c:v>
                </c:pt>
                <c:pt idx="3343">
                  <c:v>8.9595880535093251</c:v>
                </c:pt>
                <c:pt idx="3344">
                  <c:v>8.9597044658114982</c:v>
                </c:pt>
                <c:pt idx="3345">
                  <c:v>8.9598208781136712</c:v>
                </c:pt>
                <c:pt idx="3346">
                  <c:v>8.9599372904158443</c:v>
                </c:pt>
                <c:pt idx="3347">
                  <c:v>8.9600537027180174</c:v>
                </c:pt>
                <c:pt idx="3348">
                  <c:v>8.9601701150201905</c:v>
                </c:pt>
                <c:pt idx="3349">
                  <c:v>8.9602865273223635</c:v>
                </c:pt>
                <c:pt idx="3350">
                  <c:v>8.9604029396245366</c:v>
                </c:pt>
                <c:pt idx="3351">
                  <c:v>8.9605193519267097</c:v>
                </c:pt>
                <c:pt idx="3352">
                  <c:v>8.9606357642288827</c:v>
                </c:pt>
                <c:pt idx="3353">
                  <c:v>8.9607521765310558</c:v>
                </c:pt>
                <c:pt idx="3354">
                  <c:v>8.9608685888332289</c:v>
                </c:pt>
                <c:pt idx="3355">
                  <c:v>8.960985001135402</c:v>
                </c:pt>
                <c:pt idx="3356">
                  <c:v>8.961101413437575</c:v>
                </c:pt>
                <c:pt idx="3357">
                  <c:v>8.9612178257397481</c:v>
                </c:pt>
                <c:pt idx="3358">
                  <c:v>8.9613342380419212</c:v>
                </c:pt>
                <c:pt idx="3359">
                  <c:v>8.9614506503440943</c:v>
                </c:pt>
                <c:pt idx="3360">
                  <c:v>8.9615670626462673</c:v>
                </c:pt>
                <c:pt idx="3361">
                  <c:v>8.9616834749484404</c:v>
                </c:pt>
                <c:pt idx="3362">
                  <c:v>8.9617998872506135</c:v>
                </c:pt>
                <c:pt idx="3363">
                  <c:v>8.9619162995527866</c:v>
                </c:pt>
                <c:pt idx="3364">
                  <c:v>8.9620327118549596</c:v>
                </c:pt>
                <c:pt idx="3365">
                  <c:v>8.9621491241571327</c:v>
                </c:pt>
                <c:pt idx="3366">
                  <c:v>8.9622655364593058</c:v>
                </c:pt>
                <c:pt idx="3367">
                  <c:v>8.9623819487614789</c:v>
                </c:pt>
                <c:pt idx="3368">
                  <c:v>8.9624983610636519</c:v>
                </c:pt>
                <c:pt idx="3369">
                  <c:v>8.962614773365825</c:v>
                </c:pt>
                <c:pt idx="3370">
                  <c:v>8.9627311856679981</c:v>
                </c:pt>
                <c:pt idx="3371">
                  <c:v>8.9628475979701712</c:v>
                </c:pt>
                <c:pt idx="3372">
                  <c:v>8.9629640102723442</c:v>
                </c:pt>
                <c:pt idx="3373">
                  <c:v>8.9630804225745173</c:v>
                </c:pt>
                <c:pt idx="3374">
                  <c:v>8.9631968348766904</c:v>
                </c:pt>
                <c:pt idx="3375">
                  <c:v>8.9633132471788635</c:v>
                </c:pt>
                <c:pt idx="3376">
                  <c:v>8.9634296594810365</c:v>
                </c:pt>
                <c:pt idx="3377">
                  <c:v>8.9635460717832096</c:v>
                </c:pt>
                <c:pt idx="3378">
                  <c:v>8.9636624840853845</c:v>
                </c:pt>
                <c:pt idx="3379">
                  <c:v>8.9637788963875575</c:v>
                </c:pt>
                <c:pt idx="3380">
                  <c:v>8.9638953086897306</c:v>
                </c:pt>
                <c:pt idx="3381">
                  <c:v>8.9640117209919037</c:v>
                </c:pt>
                <c:pt idx="3382">
                  <c:v>8.9641281332940768</c:v>
                </c:pt>
                <c:pt idx="3383">
                  <c:v>8.9642445455962498</c:v>
                </c:pt>
                <c:pt idx="3384">
                  <c:v>8.9643609578984229</c:v>
                </c:pt>
                <c:pt idx="3385">
                  <c:v>8.964477370200596</c:v>
                </c:pt>
                <c:pt idx="3386">
                  <c:v>8.9645937825027691</c:v>
                </c:pt>
                <c:pt idx="3387">
                  <c:v>8.9647101948049421</c:v>
                </c:pt>
                <c:pt idx="3388">
                  <c:v>8.9648266071071152</c:v>
                </c:pt>
                <c:pt idx="3389">
                  <c:v>8.9649430194092883</c:v>
                </c:pt>
                <c:pt idx="3390">
                  <c:v>8.9650594317114614</c:v>
                </c:pt>
                <c:pt idx="3391">
                  <c:v>8.9651758440136344</c:v>
                </c:pt>
                <c:pt idx="3392">
                  <c:v>8.9652922563158075</c:v>
                </c:pt>
                <c:pt idx="3393">
                  <c:v>8.9654086686179806</c:v>
                </c:pt>
                <c:pt idx="3394">
                  <c:v>8.9655250809201537</c:v>
                </c:pt>
                <c:pt idx="3395">
                  <c:v>8.9656414932223267</c:v>
                </c:pt>
                <c:pt idx="3396">
                  <c:v>8.9657579055244998</c:v>
                </c:pt>
                <c:pt idx="3397">
                  <c:v>8.9658743178266729</c:v>
                </c:pt>
                <c:pt idx="3398">
                  <c:v>8.965990730128846</c:v>
                </c:pt>
                <c:pt idx="3399">
                  <c:v>8.966107142431019</c:v>
                </c:pt>
                <c:pt idx="3400">
                  <c:v>8.9662235547331921</c:v>
                </c:pt>
                <c:pt idx="3401">
                  <c:v>8.9663399670353652</c:v>
                </c:pt>
                <c:pt idx="3402">
                  <c:v>8.9664563793375383</c:v>
                </c:pt>
                <c:pt idx="3403">
                  <c:v>8.9665727916397113</c:v>
                </c:pt>
                <c:pt idx="3404">
                  <c:v>8.9666892039418844</c:v>
                </c:pt>
                <c:pt idx="3405">
                  <c:v>8.9668056162440575</c:v>
                </c:pt>
                <c:pt idx="3406">
                  <c:v>8.9669220285462305</c:v>
                </c:pt>
                <c:pt idx="3407">
                  <c:v>8.9670384408484036</c:v>
                </c:pt>
                <c:pt idx="3408">
                  <c:v>8.9671548531505767</c:v>
                </c:pt>
                <c:pt idx="3409">
                  <c:v>8.9672712654527498</c:v>
                </c:pt>
                <c:pt idx="3410">
                  <c:v>8.9673876777549228</c:v>
                </c:pt>
                <c:pt idx="3411">
                  <c:v>8.9675040900570959</c:v>
                </c:pt>
                <c:pt idx="3412">
                  <c:v>8.967620502359269</c:v>
                </c:pt>
                <c:pt idx="3413">
                  <c:v>8.9677369146614421</c:v>
                </c:pt>
                <c:pt idx="3414">
                  <c:v>8.9678533269636151</c:v>
                </c:pt>
                <c:pt idx="3415">
                  <c:v>8.9679697392657882</c:v>
                </c:pt>
                <c:pt idx="3416">
                  <c:v>8.9680861515679613</c:v>
                </c:pt>
                <c:pt idx="3417">
                  <c:v>8.9682025638701344</c:v>
                </c:pt>
                <c:pt idx="3418">
                  <c:v>8.9683189761723074</c:v>
                </c:pt>
                <c:pt idx="3419">
                  <c:v>8.9684353884744805</c:v>
                </c:pt>
                <c:pt idx="3420">
                  <c:v>8.9685518007766536</c:v>
                </c:pt>
                <c:pt idx="3421">
                  <c:v>8.9686682130788267</c:v>
                </c:pt>
                <c:pt idx="3422">
                  <c:v>8.9687846253809997</c:v>
                </c:pt>
                <c:pt idx="3423">
                  <c:v>8.9689010376831728</c:v>
                </c:pt>
                <c:pt idx="3424">
                  <c:v>8.9690174499853459</c:v>
                </c:pt>
                <c:pt idx="3425">
                  <c:v>8.9691338622875207</c:v>
                </c:pt>
                <c:pt idx="3426">
                  <c:v>8.9692502745896938</c:v>
                </c:pt>
                <c:pt idx="3427">
                  <c:v>8.9693666868918669</c:v>
                </c:pt>
                <c:pt idx="3428">
                  <c:v>8.96948309919404</c:v>
                </c:pt>
                <c:pt idx="3429">
                  <c:v>8.969599511496213</c:v>
                </c:pt>
                <c:pt idx="3430">
                  <c:v>8.9697159237983861</c:v>
                </c:pt>
                <c:pt idx="3431">
                  <c:v>8.9698323361005592</c:v>
                </c:pt>
                <c:pt idx="3432">
                  <c:v>8.9699487484027323</c:v>
                </c:pt>
                <c:pt idx="3433">
                  <c:v>8.9700651607049053</c:v>
                </c:pt>
                <c:pt idx="3434">
                  <c:v>8.9701815730070784</c:v>
                </c:pt>
                <c:pt idx="3435">
                  <c:v>8.9702979853092515</c:v>
                </c:pt>
                <c:pt idx="3436">
                  <c:v>8.9704143976114246</c:v>
                </c:pt>
                <c:pt idx="3437">
                  <c:v>8.9705308099135976</c:v>
                </c:pt>
                <c:pt idx="3438">
                  <c:v>8.9706472222157707</c:v>
                </c:pt>
                <c:pt idx="3439">
                  <c:v>8.9707636345179438</c:v>
                </c:pt>
                <c:pt idx="3440">
                  <c:v>8.9708800468201169</c:v>
                </c:pt>
                <c:pt idx="3441">
                  <c:v>8.9709964591222899</c:v>
                </c:pt>
                <c:pt idx="3442">
                  <c:v>8.971112871424463</c:v>
                </c:pt>
                <c:pt idx="3443">
                  <c:v>8.9712292837266361</c:v>
                </c:pt>
                <c:pt idx="3444">
                  <c:v>8.9713456960288092</c:v>
                </c:pt>
                <c:pt idx="3445">
                  <c:v>8.9714621083309822</c:v>
                </c:pt>
                <c:pt idx="3446">
                  <c:v>8.9715785206331553</c:v>
                </c:pt>
                <c:pt idx="3447">
                  <c:v>8.9716949329353284</c:v>
                </c:pt>
                <c:pt idx="3448">
                  <c:v>8.9718113452375015</c:v>
                </c:pt>
                <c:pt idx="3449">
                  <c:v>8.9719277575396745</c:v>
                </c:pt>
                <c:pt idx="3450">
                  <c:v>8.9720441698418476</c:v>
                </c:pt>
                <c:pt idx="3451">
                  <c:v>8.9721605821440207</c:v>
                </c:pt>
                <c:pt idx="3452">
                  <c:v>8.9722769944461938</c:v>
                </c:pt>
                <c:pt idx="3453">
                  <c:v>8.9723934067483668</c:v>
                </c:pt>
                <c:pt idx="3454">
                  <c:v>8.9725098190505399</c:v>
                </c:pt>
                <c:pt idx="3455">
                  <c:v>8.972626231352713</c:v>
                </c:pt>
                <c:pt idx="3456">
                  <c:v>8.9727426436548861</c:v>
                </c:pt>
                <c:pt idx="3457">
                  <c:v>8.9728590559570591</c:v>
                </c:pt>
                <c:pt idx="3458">
                  <c:v>8.9729754682592322</c:v>
                </c:pt>
                <c:pt idx="3459">
                  <c:v>8.9730918805614053</c:v>
                </c:pt>
                <c:pt idx="3460">
                  <c:v>8.9732082928635784</c:v>
                </c:pt>
                <c:pt idx="3461">
                  <c:v>8.9733247051657514</c:v>
                </c:pt>
                <c:pt idx="3462">
                  <c:v>8.9734411174679245</c:v>
                </c:pt>
                <c:pt idx="3463">
                  <c:v>8.9735575297700976</c:v>
                </c:pt>
                <c:pt idx="3464">
                  <c:v>8.9736739420722706</c:v>
                </c:pt>
                <c:pt idx="3465">
                  <c:v>8.9737903543744437</c:v>
                </c:pt>
                <c:pt idx="3466">
                  <c:v>8.9739067666766168</c:v>
                </c:pt>
                <c:pt idx="3467">
                  <c:v>8.9740231789787899</c:v>
                </c:pt>
                <c:pt idx="3468">
                  <c:v>8.9741395912809629</c:v>
                </c:pt>
                <c:pt idx="3469">
                  <c:v>8.974256003583136</c:v>
                </c:pt>
                <c:pt idx="3470">
                  <c:v>8.9743724158853091</c:v>
                </c:pt>
                <c:pt idx="3471">
                  <c:v>8.9744888281874822</c:v>
                </c:pt>
                <c:pt idx="3472">
                  <c:v>8.974605240489657</c:v>
                </c:pt>
                <c:pt idx="3473">
                  <c:v>8.9747216527918301</c:v>
                </c:pt>
                <c:pt idx="3474">
                  <c:v>8.9748380650940032</c:v>
                </c:pt>
                <c:pt idx="3475">
                  <c:v>8.9749544773961762</c:v>
                </c:pt>
                <c:pt idx="3476">
                  <c:v>8.9750708896983493</c:v>
                </c:pt>
                <c:pt idx="3477">
                  <c:v>8.9751873020005224</c:v>
                </c:pt>
                <c:pt idx="3478">
                  <c:v>8.9753037143026955</c:v>
                </c:pt>
                <c:pt idx="3479">
                  <c:v>8.9754201266048685</c:v>
                </c:pt>
                <c:pt idx="3480">
                  <c:v>8.9755365389070416</c:v>
                </c:pt>
                <c:pt idx="3481">
                  <c:v>8.9756529512092147</c:v>
                </c:pt>
                <c:pt idx="3482">
                  <c:v>8.9757693635113878</c:v>
                </c:pt>
                <c:pt idx="3483">
                  <c:v>8.9758857758135608</c:v>
                </c:pt>
                <c:pt idx="3484">
                  <c:v>8.9760021881157339</c:v>
                </c:pt>
                <c:pt idx="3485">
                  <c:v>8.976118600417907</c:v>
                </c:pt>
                <c:pt idx="3486">
                  <c:v>8.9762350127200801</c:v>
                </c:pt>
                <c:pt idx="3487">
                  <c:v>8.9763514250222531</c:v>
                </c:pt>
                <c:pt idx="3488">
                  <c:v>8.9764678373244262</c:v>
                </c:pt>
                <c:pt idx="3489">
                  <c:v>8.9765842496265993</c:v>
                </c:pt>
                <c:pt idx="3490">
                  <c:v>8.9767006619287724</c:v>
                </c:pt>
                <c:pt idx="3491">
                  <c:v>8.9768170742309454</c:v>
                </c:pt>
                <c:pt idx="3492">
                  <c:v>8.9769334865331185</c:v>
                </c:pt>
                <c:pt idx="3493">
                  <c:v>8.9770498988352916</c:v>
                </c:pt>
                <c:pt idx="3494">
                  <c:v>8.9771663111374647</c:v>
                </c:pt>
                <c:pt idx="3495">
                  <c:v>8.9772827234396377</c:v>
                </c:pt>
                <c:pt idx="3496">
                  <c:v>8.9773991357418108</c:v>
                </c:pt>
                <c:pt idx="3497">
                  <c:v>8.9775155480439839</c:v>
                </c:pt>
                <c:pt idx="3498">
                  <c:v>8.977631960346157</c:v>
                </c:pt>
                <c:pt idx="3499">
                  <c:v>8.97774837264833</c:v>
                </c:pt>
                <c:pt idx="3500">
                  <c:v>8.9778647849505031</c:v>
                </c:pt>
                <c:pt idx="3501">
                  <c:v>8.9779811972526762</c:v>
                </c:pt>
                <c:pt idx="3502">
                  <c:v>8.9780976095548493</c:v>
                </c:pt>
                <c:pt idx="3503">
                  <c:v>8.9782140218570223</c:v>
                </c:pt>
                <c:pt idx="3504">
                  <c:v>8.9783304341591954</c:v>
                </c:pt>
                <c:pt idx="3505">
                  <c:v>8.9784468464613685</c:v>
                </c:pt>
                <c:pt idx="3506">
                  <c:v>8.9785632587635416</c:v>
                </c:pt>
                <c:pt idx="3507">
                  <c:v>8.9786796710657146</c:v>
                </c:pt>
                <c:pt idx="3508">
                  <c:v>8.9787960833678877</c:v>
                </c:pt>
                <c:pt idx="3509">
                  <c:v>8.9789124956700608</c:v>
                </c:pt>
                <c:pt idx="3510">
                  <c:v>8.9790289079722339</c:v>
                </c:pt>
                <c:pt idx="3511">
                  <c:v>8.9791453202744069</c:v>
                </c:pt>
                <c:pt idx="3512">
                  <c:v>8.97926173257658</c:v>
                </c:pt>
                <c:pt idx="3513">
                  <c:v>8.9793781448787531</c:v>
                </c:pt>
                <c:pt idx="3514">
                  <c:v>8.9794945571809262</c:v>
                </c:pt>
                <c:pt idx="3515">
                  <c:v>8.9796109694830992</c:v>
                </c:pt>
                <c:pt idx="3516">
                  <c:v>8.9797273817852723</c:v>
                </c:pt>
                <c:pt idx="3517">
                  <c:v>8.9798437940874454</c:v>
                </c:pt>
                <c:pt idx="3518">
                  <c:v>8.9799602063896184</c:v>
                </c:pt>
                <c:pt idx="3519">
                  <c:v>8.9800766186917933</c:v>
                </c:pt>
                <c:pt idx="3520">
                  <c:v>8.9801930309939664</c:v>
                </c:pt>
                <c:pt idx="3521">
                  <c:v>8.9803094432961394</c:v>
                </c:pt>
                <c:pt idx="3522">
                  <c:v>8.9804258555983125</c:v>
                </c:pt>
                <c:pt idx="3523">
                  <c:v>8.9805422679004856</c:v>
                </c:pt>
                <c:pt idx="3524">
                  <c:v>8.9806586802026587</c:v>
                </c:pt>
                <c:pt idx="3525">
                  <c:v>8.9807750925048317</c:v>
                </c:pt>
                <c:pt idx="3526">
                  <c:v>8.9808915048070048</c:v>
                </c:pt>
                <c:pt idx="3527">
                  <c:v>8.9810079171091779</c:v>
                </c:pt>
                <c:pt idx="3528">
                  <c:v>8.981124329411351</c:v>
                </c:pt>
                <c:pt idx="3529">
                  <c:v>8.981240741713524</c:v>
                </c:pt>
                <c:pt idx="3530">
                  <c:v>8.9813571540156971</c:v>
                </c:pt>
                <c:pt idx="3531">
                  <c:v>8.9814735663178702</c:v>
                </c:pt>
                <c:pt idx="3532">
                  <c:v>8.9815899786200433</c:v>
                </c:pt>
                <c:pt idx="3533">
                  <c:v>8.9817063909222163</c:v>
                </c:pt>
                <c:pt idx="3534">
                  <c:v>8.9818228032243894</c:v>
                </c:pt>
                <c:pt idx="3535">
                  <c:v>8.9819392155265625</c:v>
                </c:pt>
                <c:pt idx="3536">
                  <c:v>8.9820556278287356</c:v>
                </c:pt>
                <c:pt idx="3537">
                  <c:v>8.9821720401309086</c:v>
                </c:pt>
                <c:pt idx="3538">
                  <c:v>8.9822884524330817</c:v>
                </c:pt>
                <c:pt idx="3539">
                  <c:v>8.9824048647352548</c:v>
                </c:pt>
                <c:pt idx="3540">
                  <c:v>8.9825212770374279</c:v>
                </c:pt>
                <c:pt idx="3541">
                  <c:v>8.9826376893396009</c:v>
                </c:pt>
                <c:pt idx="3542">
                  <c:v>8.982754101641774</c:v>
                </c:pt>
                <c:pt idx="3543">
                  <c:v>8.9828705139439471</c:v>
                </c:pt>
                <c:pt idx="3544">
                  <c:v>8.9829869262461202</c:v>
                </c:pt>
                <c:pt idx="3545">
                  <c:v>8.9831033385482932</c:v>
                </c:pt>
                <c:pt idx="3546">
                  <c:v>8.9832197508504663</c:v>
                </c:pt>
                <c:pt idx="3547">
                  <c:v>8.9833361631526394</c:v>
                </c:pt>
                <c:pt idx="3548">
                  <c:v>8.9834525754548125</c:v>
                </c:pt>
                <c:pt idx="3549">
                  <c:v>8.9835689877569855</c:v>
                </c:pt>
                <c:pt idx="3550">
                  <c:v>8.9836854000591586</c:v>
                </c:pt>
                <c:pt idx="3551">
                  <c:v>8.9838018123613317</c:v>
                </c:pt>
                <c:pt idx="3552">
                  <c:v>8.9839182246635048</c:v>
                </c:pt>
                <c:pt idx="3553">
                  <c:v>8.9840346369656778</c:v>
                </c:pt>
                <c:pt idx="3554">
                  <c:v>8.9841510492678509</c:v>
                </c:pt>
                <c:pt idx="3555">
                  <c:v>8.984267461570024</c:v>
                </c:pt>
                <c:pt idx="3556">
                  <c:v>8.9843838738721971</c:v>
                </c:pt>
                <c:pt idx="3557">
                  <c:v>8.9845002861743701</c:v>
                </c:pt>
                <c:pt idx="3558">
                  <c:v>8.9846166984765432</c:v>
                </c:pt>
                <c:pt idx="3559">
                  <c:v>8.9847331107787163</c:v>
                </c:pt>
                <c:pt idx="3560">
                  <c:v>8.9848495230808894</c:v>
                </c:pt>
                <c:pt idx="3561">
                  <c:v>8.9849659353830624</c:v>
                </c:pt>
                <c:pt idx="3562">
                  <c:v>8.9850823476852355</c:v>
                </c:pt>
                <c:pt idx="3563">
                  <c:v>8.9851987599874086</c:v>
                </c:pt>
                <c:pt idx="3564">
                  <c:v>8.9853151722895817</c:v>
                </c:pt>
                <c:pt idx="3565">
                  <c:v>8.9854315845917565</c:v>
                </c:pt>
                <c:pt idx="3566">
                  <c:v>8.9855479968939296</c:v>
                </c:pt>
                <c:pt idx="3567">
                  <c:v>8.9856644091961027</c:v>
                </c:pt>
                <c:pt idx="3568">
                  <c:v>8.9857808214982757</c:v>
                </c:pt>
                <c:pt idx="3569">
                  <c:v>8.9858972338004488</c:v>
                </c:pt>
                <c:pt idx="3570">
                  <c:v>8.9860136461026219</c:v>
                </c:pt>
                <c:pt idx="3571">
                  <c:v>8.986130058404795</c:v>
                </c:pt>
                <c:pt idx="3572">
                  <c:v>8.986246470706968</c:v>
                </c:pt>
                <c:pt idx="3573">
                  <c:v>8.9863628830091411</c:v>
                </c:pt>
                <c:pt idx="3574">
                  <c:v>8.9864792953113142</c:v>
                </c:pt>
                <c:pt idx="3575">
                  <c:v>8.9865957076134872</c:v>
                </c:pt>
                <c:pt idx="3576">
                  <c:v>8.9867121199156603</c:v>
                </c:pt>
                <c:pt idx="3577">
                  <c:v>8.9868285322178334</c:v>
                </c:pt>
                <c:pt idx="3578">
                  <c:v>8.9869449445200065</c:v>
                </c:pt>
                <c:pt idx="3579">
                  <c:v>8.9870613568221795</c:v>
                </c:pt>
                <c:pt idx="3580">
                  <c:v>8.9871777691243526</c:v>
                </c:pt>
                <c:pt idx="3581">
                  <c:v>8.9872941814265257</c:v>
                </c:pt>
                <c:pt idx="3582">
                  <c:v>8.9874105937286988</c:v>
                </c:pt>
                <c:pt idx="3583">
                  <c:v>8.9875270060308718</c:v>
                </c:pt>
                <c:pt idx="3584">
                  <c:v>8.9876434183330449</c:v>
                </c:pt>
                <c:pt idx="3585">
                  <c:v>8.987759830635218</c:v>
                </c:pt>
                <c:pt idx="3586">
                  <c:v>8.9878762429373911</c:v>
                </c:pt>
                <c:pt idx="3587">
                  <c:v>8.9879926552395641</c:v>
                </c:pt>
                <c:pt idx="3588">
                  <c:v>8.9881090675417372</c:v>
                </c:pt>
                <c:pt idx="3589">
                  <c:v>8.9882254798439103</c:v>
                </c:pt>
                <c:pt idx="3590">
                  <c:v>8.9883418921460834</c:v>
                </c:pt>
                <c:pt idx="3591">
                  <c:v>8.9884583044482564</c:v>
                </c:pt>
                <c:pt idx="3592">
                  <c:v>8.9885747167504295</c:v>
                </c:pt>
                <c:pt idx="3593">
                  <c:v>8.9886911290526026</c:v>
                </c:pt>
                <c:pt idx="3594">
                  <c:v>8.9888075413547757</c:v>
                </c:pt>
                <c:pt idx="3595">
                  <c:v>8.9889239536569487</c:v>
                </c:pt>
                <c:pt idx="3596">
                  <c:v>8.9890403659591218</c:v>
                </c:pt>
                <c:pt idx="3597">
                  <c:v>8.9891567782612949</c:v>
                </c:pt>
                <c:pt idx="3598">
                  <c:v>8.989273190563468</c:v>
                </c:pt>
                <c:pt idx="3599">
                  <c:v>8.989389602865641</c:v>
                </c:pt>
                <c:pt idx="3600">
                  <c:v>8.9895060151678141</c:v>
                </c:pt>
                <c:pt idx="3601">
                  <c:v>8.9896224274699872</c:v>
                </c:pt>
                <c:pt idx="3602">
                  <c:v>8.9897388397721603</c:v>
                </c:pt>
                <c:pt idx="3603">
                  <c:v>8.9898552520743333</c:v>
                </c:pt>
                <c:pt idx="3604">
                  <c:v>8.9899716643765064</c:v>
                </c:pt>
                <c:pt idx="3605">
                  <c:v>8.9900880766786795</c:v>
                </c:pt>
                <c:pt idx="3606">
                  <c:v>8.9902044889808526</c:v>
                </c:pt>
                <c:pt idx="3607">
                  <c:v>8.9903209012830256</c:v>
                </c:pt>
                <c:pt idx="3608">
                  <c:v>8.9904373135851987</c:v>
                </c:pt>
                <c:pt idx="3609">
                  <c:v>8.9905537258873718</c:v>
                </c:pt>
                <c:pt idx="3610">
                  <c:v>8.9906701381895449</c:v>
                </c:pt>
                <c:pt idx="3611">
                  <c:v>8.9907865504917179</c:v>
                </c:pt>
                <c:pt idx="3612">
                  <c:v>8.9909029627938928</c:v>
                </c:pt>
                <c:pt idx="3613">
                  <c:v>8.9910193750960659</c:v>
                </c:pt>
                <c:pt idx="3614">
                  <c:v>8.9911357873982389</c:v>
                </c:pt>
                <c:pt idx="3615">
                  <c:v>8.991252199700412</c:v>
                </c:pt>
                <c:pt idx="3616">
                  <c:v>8.9913686120025851</c:v>
                </c:pt>
                <c:pt idx="3617">
                  <c:v>8.9914850243047582</c:v>
                </c:pt>
                <c:pt idx="3618">
                  <c:v>8.9916014366069312</c:v>
                </c:pt>
                <c:pt idx="3619">
                  <c:v>8.9917178489091043</c:v>
                </c:pt>
                <c:pt idx="3620">
                  <c:v>8.9918342612112774</c:v>
                </c:pt>
                <c:pt idx="3621">
                  <c:v>8.9919506735134505</c:v>
                </c:pt>
                <c:pt idx="3622">
                  <c:v>8.9920670858156235</c:v>
                </c:pt>
                <c:pt idx="3623">
                  <c:v>8.9921834981177966</c:v>
                </c:pt>
                <c:pt idx="3624">
                  <c:v>8.9922999104199697</c:v>
                </c:pt>
                <c:pt idx="3625">
                  <c:v>8.9924163227221428</c:v>
                </c:pt>
                <c:pt idx="3626">
                  <c:v>8.9925327350243158</c:v>
                </c:pt>
                <c:pt idx="3627">
                  <c:v>8.9926491473264889</c:v>
                </c:pt>
                <c:pt idx="3628">
                  <c:v>8.992765559628662</c:v>
                </c:pt>
                <c:pt idx="3629">
                  <c:v>8.992881971930835</c:v>
                </c:pt>
                <c:pt idx="3630">
                  <c:v>8.9929983842330081</c:v>
                </c:pt>
                <c:pt idx="3631">
                  <c:v>8.9931147965351812</c:v>
                </c:pt>
                <c:pt idx="3632">
                  <c:v>8.9932312088373543</c:v>
                </c:pt>
                <c:pt idx="3633">
                  <c:v>8.9933476211395273</c:v>
                </c:pt>
                <c:pt idx="3634">
                  <c:v>8.9934640334417004</c:v>
                </c:pt>
                <c:pt idx="3635">
                  <c:v>8.9935804457438735</c:v>
                </c:pt>
                <c:pt idx="3636">
                  <c:v>8.9936968580460466</c:v>
                </c:pt>
                <c:pt idx="3637">
                  <c:v>8.9938132703482196</c:v>
                </c:pt>
                <c:pt idx="3638">
                  <c:v>8.9939296826503927</c:v>
                </c:pt>
                <c:pt idx="3639">
                  <c:v>8.9940460949525658</c:v>
                </c:pt>
                <c:pt idx="3640">
                  <c:v>8.9941625072547389</c:v>
                </c:pt>
                <c:pt idx="3641">
                  <c:v>8.9942789195569119</c:v>
                </c:pt>
                <c:pt idx="3642">
                  <c:v>8.994395331859085</c:v>
                </c:pt>
                <c:pt idx="3643">
                  <c:v>8.9945117441612581</c:v>
                </c:pt>
                <c:pt idx="3644">
                  <c:v>8.9946281564634312</c:v>
                </c:pt>
                <c:pt idx="3645">
                  <c:v>8.9947445687656042</c:v>
                </c:pt>
                <c:pt idx="3646">
                  <c:v>8.9948609810677773</c:v>
                </c:pt>
                <c:pt idx="3647">
                  <c:v>8.9949773933699504</c:v>
                </c:pt>
                <c:pt idx="3648">
                  <c:v>8.9950938056721235</c:v>
                </c:pt>
                <c:pt idx="3649">
                  <c:v>8.9952102179742965</c:v>
                </c:pt>
                <c:pt idx="3650">
                  <c:v>8.9953266302764696</c:v>
                </c:pt>
                <c:pt idx="3651">
                  <c:v>8.9954430425786427</c:v>
                </c:pt>
                <c:pt idx="3652">
                  <c:v>8.9955594548808158</c:v>
                </c:pt>
                <c:pt idx="3653">
                  <c:v>8.9956758671829888</c:v>
                </c:pt>
                <c:pt idx="3654">
                  <c:v>8.9957922794851619</c:v>
                </c:pt>
                <c:pt idx="3655">
                  <c:v>8.995908691787335</c:v>
                </c:pt>
                <c:pt idx="3656">
                  <c:v>8.9960251040895081</c:v>
                </c:pt>
                <c:pt idx="3657">
                  <c:v>8.9961415163916811</c:v>
                </c:pt>
                <c:pt idx="3658">
                  <c:v>8.9962579286938542</c:v>
                </c:pt>
                <c:pt idx="3659">
                  <c:v>8.9963743409960291</c:v>
                </c:pt>
                <c:pt idx="3660">
                  <c:v>8.9964907532982021</c:v>
                </c:pt>
                <c:pt idx="3661">
                  <c:v>8.9966071656003752</c:v>
                </c:pt>
                <c:pt idx="3662">
                  <c:v>8.9967235779025483</c:v>
                </c:pt>
                <c:pt idx="3663">
                  <c:v>8.9968399902047214</c:v>
                </c:pt>
                <c:pt idx="3664">
                  <c:v>8.9969564025068944</c:v>
                </c:pt>
                <c:pt idx="3665">
                  <c:v>8.9970728148090675</c:v>
                </c:pt>
                <c:pt idx="3666">
                  <c:v>8.9971892271112406</c:v>
                </c:pt>
                <c:pt idx="3667">
                  <c:v>8.9973056394134137</c:v>
                </c:pt>
                <c:pt idx="3668">
                  <c:v>8.9974220517155867</c:v>
                </c:pt>
                <c:pt idx="3669">
                  <c:v>8.9975384640177598</c:v>
                </c:pt>
                <c:pt idx="3670">
                  <c:v>8.9976548763199329</c:v>
                </c:pt>
                <c:pt idx="3671">
                  <c:v>8.997771288622106</c:v>
                </c:pt>
                <c:pt idx="3672">
                  <c:v>8.997887700924279</c:v>
                </c:pt>
                <c:pt idx="3673">
                  <c:v>8.9980041132264521</c:v>
                </c:pt>
                <c:pt idx="3674">
                  <c:v>8.9981205255286252</c:v>
                </c:pt>
                <c:pt idx="3675">
                  <c:v>8.9982369378307983</c:v>
                </c:pt>
                <c:pt idx="3676">
                  <c:v>8.9983533501329713</c:v>
                </c:pt>
                <c:pt idx="3677">
                  <c:v>8.9984697624351444</c:v>
                </c:pt>
                <c:pt idx="3678">
                  <c:v>8.9985861747373175</c:v>
                </c:pt>
                <c:pt idx="3679">
                  <c:v>8.9987025870394906</c:v>
                </c:pt>
                <c:pt idx="3680">
                  <c:v>8.9988189993416636</c:v>
                </c:pt>
                <c:pt idx="3681">
                  <c:v>8.9989354116438367</c:v>
                </c:pt>
                <c:pt idx="3682">
                  <c:v>8.9990518239460098</c:v>
                </c:pt>
                <c:pt idx="3683">
                  <c:v>8.9991682362481829</c:v>
                </c:pt>
                <c:pt idx="3684">
                  <c:v>8.9992846485503559</c:v>
                </c:pt>
                <c:pt idx="3685">
                  <c:v>8.999401060852529</c:v>
                </c:pt>
                <c:pt idx="3686">
                  <c:v>8.9995174731547021</c:v>
                </c:pt>
                <c:pt idx="3687">
                  <c:v>8.9996338854568751</c:v>
                </c:pt>
                <c:pt idx="3688">
                  <c:v>8.9997502977590482</c:v>
                </c:pt>
                <c:pt idx="3689">
                  <c:v>8.9998667100612213</c:v>
                </c:pt>
                <c:pt idx="3690">
                  <c:v>8.9999831223633944</c:v>
                </c:pt>
                <c:pt idx="3691">
                  <c:v>9.0000995346655674</c:v>
                </c:pt>
                <c:pt idx="3692">
                  <c:v>9.0002159469677405</c:v>
                </c:pt>
                <c:pt idx="3693">
                  <c:v>9.0003323592699136</c:v>
                </c:pt>
                <c:pt idx="3694">
                  <c:v>9.0004487715720867</c:v>
                </c:pt>
                <c:pt idx="3695">
                  <c:v>9.0005651838742597</c:v>
                </c:pt>
                <c:pt idx="3696">
                  <c:v>9.0006815961764328</c:v>
                </c:pt>
                <c:pt idx="3697">
                  <c:v>9.0007980084786059</c:v>
                </c:pt>
                <c:pt idx="3698">
                  <c:v>9.000914420780779</c:v>
                </c:pt>
                <c:pt idx="3699">
                  <c:v>9.001030833082952</c:v>
                </c:pt>
                <c:pt idx="3700">
                  <c:v>9.0011472453851251</c:v>
                </c:pt>
                <c:pt idx="3701">
                  <c:v>9.0012636576872982</c:v>
                </c:pt>
                <c:pt idx="3702">
                  <c:v>9.0013800699894713</c:v>
                </c:pt>
                <c:pt idx="3703">
                  <c:v>9.0014964822916443</c:v>
                </c:pt>
                <c:pt idx="3704">
                  <c:v>9.0016128945938174</c:v>
                </c:pt>
                <c:pt idx="3705">
                  <c:v>9.0017293068959923</c:v>
                </c:pt>
                <c:pt idx="3706">
                  <c:v>9.0018457191981653</c:v>
                </c:pt>
                <c:pt idx="3707">
                  <c:v>9.0019621315003384</c:v>
                </c:pt>
                <c:pt idx="3708">
                  <c:v>9.0020785438025115</c:v>
                </c:pt>
                <c:pt idx="3709">
                  <c:v>9.0021949561046846</c:v>
                </c:pt>
                <c:pt idx="3710">
                  <c:v>9.0023113684068576</c:v>
                </c:pt>
                <c:pt idx="3711">
                  <c:v>9.0024277807090307</c:v>
                </c:pt>
                <c:pt idx="3712">
                  <c:v>9.0025441930112038</c:v>
                </c:pt>
                <c:pt idx="3713">
                  <c:v>9.0026606053133769</c:v>
                </c:pt>
                <c:pt idx="3714">
                  <c:v>9.0027770176155499</c:v>
                </c:pt>
                <c:pt idx="3715">
                  <c:v>9.002893429917723</c:v>
                </c:pt>
                <c:pt idx="3716">
                  <c:v>9.0030098422198961</c:v>
                </c:pt>
                <c:pt idx="3717">
                  <c:v>9.0031262545220692</c:v>
                </c:pt>
                <c:pt idx="3718">
                  <c:v>9.0032426668242422</c:v>
                </c:pt>
                <c:pt idx="3719">
                  <c:v>9.0033590791264153</c:v>
                </c:pt>
                <c:pt idx="3720">
                  <c:v>9.0034754914285884</c:v>
                </c:pt>
                <c:pt idx="3721">
                  <c:v>9.0035919037307615</c:v>
                </c:pt>
                <c:pt idx="3722">
                  <c:v>9.0037083160329345</c:v>
                </c:pt>
                <c:pt idx="3723">
                  <c:v>9.0038247283351076</c:v>
                </c:pt>
                <c:pt idx="3724">
                  <c:v>9.0039411406372807</c:v>
                </c:pt>
                <c:pt idx="3725">
                  <c:v>9.0040575529394538</c:v>
                </c:pt>
                <c:pt idx="3726">
                  <c:v>9.0041739652416268</c:v>
                </c:pt>
                <c:pt idx="3727">
                  <c:v>9.0042903775437999</c:v>
                </c:pt>
                <c:pt idx="3728">
                  <c:v>9.004406789845973</c:v>
                </c:pt>
                <c:pt idx="3729">
                  <c:v>9.0045232021481461</c:v>
                </c:pt>
                <c:pt idx="3730">
                  <c:v>9.0046396144503191</c:v>
                </c:pt>
                <c:pt idx="3731">
                  <c:v>9.0047560267524922</c:v>
                </c:pt>
                <c:pt idx="3732">
                  <c:v>9.0048724390546653</c:v>
                </c:pt>
                <c:pt idx="3733">
                  <c:v>9.0049888513568384</c:v>
                </c:pt>
                <c:pt idx="3734">
                  <c:v>9.0051052636590114</c:v>
                </c:pt>
                <c:pt idx="3735">
                  <c:v>9.0052216759611845</c:v>
                </c:pt>
                <c:pt idx="3736">
                  <c:v>9.0053380882633576</c:v>
                </c:pt>
                <c:pt idx="3737">
                  <c:v>9.0054545005655307</c:v>
                </c:pt>
                <c:pt idx="3738">
                  <c:v>9.0055709128677037</c:v>
                </c:pt>
                <c:pt idx="3739">
                  <c:v>9.0056873251698768</c:v>
                </c:pt>
                <c:pt idx="3740">
                  <c:v>9.0058037374720499</c:v>
                </c:pt>
                <c:pt idx="3741">
                  <c:v>9.0059201497742229</c:v>
                </c:pt>
                <c:pt idx="3742">
                  <c:v>9.006036562076396</c:v>
                </c:pt>
                <c:pt idx="3743">
                  <c:v>9.0061529743785691</c:v>
                </c:pt>
                <c:pt idx="3744">
                  <c:v>9.0062693866807422</c:v>
                </c:pt>
                <c:pt idx="3745">
                  <c:v>9.0063857989829152</c:v>
                </c:pt>
                <c:pt idx="3746">
                  <c:v>9.0065022112850883</c:v>
                </c:pt>
                <c:pt idx="3747">
                  <c:v>9.0066186235872614</c:v>
                </c:pt>
                <c:pt idx="3748">
                  <c:v>9.0067350358894345</c:v>
                </c:pt>
                <c:pt idx="3749">
                  <c:v>9.0068514481916075</c:v>
                </c:pt>
                <c:pt idx="3750">
                  <c:v>9.0069678604937806</c:v>
                </c:pt>
                <c:pt idx="3751">
                  <c:v>9.0070842727959537</c:v>
                </c:pt>
                <c:pt idx="3752">
                  <c:v>9.0072006850981285</c:v>
                </c:pt>
                <c:pt idx="3753">
                  <c:v>9.0073170974003016</c:v>
                </c:pt>
                <c:pt idx="3754">
                  <c:v>9.0074335097024747</c:v>
                </c:pt>
                <c:pt idx="3755">
                  <c:v>9.0075499220046478</c:v>
                </c:pt>
                <c:pt idx="3756">
                  <c:v>9.0076663343068208</c:v>
                </c:pt>
                <c:pt idx="3757">
                  <c:v>9.0077827466089939</c:v>
                </c:pt>
                <c:pt idx="3758">
                  <c:v>9.007899158911167</c:v>
                </c:pt>
                <c:pt idx="3759">
                  <c:v>9.0080155712133401</c:v>
                </c:pt>
                <c:pt idx="3760">
                  <c:v>9.0081319835155131</c:v>
                </c:pt>
                <c:pt idx="3761">
                  <c:v>9.0082483958176862</c:v>
                </c:pt>
                <c:pt idx="3762">
                  <c:v>9.0083648081198593</c:v>
                </c:pt>
                <c:pt idx="3763">
                  <c:v>9.0084812204220324</c:v>
                </c:pt>
                <c:pt idx="3764">
                  <c:v>9.0085976327242054</c:v>
                </c:pt>
                <c:pt idx="3765">
                  <c:v>9.0087140450263785</c:v>
                </c:pt>
                <c:pt idx="3766">
                  <c:v>9.0088304573285516</c:v>
                </c:pt>
                <c:pt idx="3767">
                  <c:v>9.0089468696307247</c:v>
                </c:pt>
                <c:pt idx="3768">
                  <c:v>9.0090632819328977</c:v>
                </c:pt>
                <c:pt idx="3769">
                  <c:v>9.0091796942350708</c:v>
                </c:pt>
                <c:pt idx="3770">
                  <c:v>9.0092961065372439</c:v>
                </c:pt>
                <c:pt idx="3771">
                  <c:v>9.009412518839417</c:v>
                </c:pt>
                <c:pt idx="3772">
                  <c:v>9.00952893114159</c:v>
                </c:pt>
                <c:pt idx="3773">
                  <c:v>9.0096453434437631</c:v>
                </c:pt>
                <c:pt idx="3774">
                  <c:v>9.0097617557459362</c:v>
                </c:pt>
                <c:pt idx="3775">
                  <c:v>9.0098781680481093</c:v>
                </c:pt>
                <c:pt idx="3776">
                  <c:v>9.0099945803502823</c:v>
                </c:pt>
                <c:pt idx="3777">
                  <c:v>9.0101109926524554</c:v>
                </c:pt>
                <c:pt idx="3778">
                  <c:v>9.0102274049546285</c:v>
                </c:pt>
                <c:pt idx="3779">
                  <c:v>9.0103438172568016</c:v>
                </c:pt>
                <c:pt idx="3780">
                  <c:v>9.0104602295589746</c:v>
                </c:pt>
                <c:pt idx="3781">
                  <c:v>9.0105766418611477</c:v>
                </c:pt>
                <c:pt idx="3782">
                  <c:v>9.0106930541633208</c:v>
                </c:pt>
                <c:pt idx="3783">
                  <c:v>9.0108094664654939</c:v>
                </c:pt>
                <c:pt idx="3784">
                  <c:v>9.0109258787676669</c:v>
                </c:pt>
                <c:pt idx="3785">
                  <c:v>9.01104229106984</c:v>
                </c:pt>
                <c:pt idx="3786">
                  <c:v>9.0111587033720131</c:v>
                </c:pt>
                <c:pt idx="3787">
                  <c:v>9.0112751156741862</c:v>
                </c:pt>
                <c:pt idx="3788">
                  <c:v>9.0113915279763592</c:v>
                </c:pt>
                <c:pt idx="3789">
                  <c:v>9.0115079402785323</c:v>
                </c:pt>
                <c:pt idx="3790">
                  <c:v>9.0116243525807054</c:v>
                </c:pt>
                <c:pt idx="3791">
                  <c:v>9.0117407648828785</c:v>
                </c:pt>
                <c:pt idx="3792">
                  <c:v>9.0118571771850515</c:v>
                </c:pt>
                <c:pt idx="3793">
                  <c:v>9.0119735894872246</c:v>
                </c:pt>
                <c:pt idx="3794">
                  <c:v>9.0120900017893977</c:v>
                </c:pt>
                <c:pt idx="3795">
                  <c:v>9.0122064140915707</c:v>
                </c:pt>
                <c:pt idx="3796">
                  <c:v>9.0123228263937438</c:v>
                </c:pt>
                <c:pt idx="3797">
                  <c:v>9.0124392386959169</c:v>
                </c:pt>
                <c:pt idx="3798">
                  <c:v>9.01255565099809</c:v>
                </c:pt>
                <c:pt idx="3799">
                  <c:v>9.0126720633002648</c:v>
                </c:pt>
                <c:pt idx="3800">
                  <c:v>9.0127884756024379</c:v>
                </c:pt>
                <c:pt idx="3801">
                  <c:v>9.012904887904611</c:v>
                </c:pt>
                <c:pt idx="3802">
                  <c:v>9.013021300206784</c:v>
                </c:pt>
                <c:pt idx="3803">
                  <c:v>9.0131377125089571</c:v>
                </c:pt>
                <c:pt idx="3804">
                  <c:v>9.0132541248111302</c:v>
                </c:pt>
                <c:pt idx="3805">
                  <c:v>9.0133705371133033</c:v>
                </c:pt>
                <c:pt idx="3806">
                  <c:v>9.0134869494154763</c:v>
                </c:pt>
                <c:pt idx="3807">
                  <c:v>9.0136033617176494</c:v>
                </c:pt>
                <c:pt idx="3808">
                  <c:v>9.0137197740198225</c:v>
                </c:pt>
                <c:pt idx="3809">
                  <c:v>9.0138361863219956</c:v>
                </c:pt>
                <c:pt idx="3810">
                  <c:v>9.0139525986241686</c:v>
                </c:pt>
                <c:pt idx="3811">
                  <c:v>9.0140690109263417</c:v>
                </c:pt>
                <c:pt idx="3812">
                  <c:v>9.0141854232285148</c:v>
                </c:pt>
                <c:pt idx="3813">
                  <c:v>9.0143018355306879</c:v>
                </c:pt>
                <c:pt idx="3814">
                  <c:v>9.0144182478328609</c:v>
                </c:pt>
                <c:pt idx="3815">
                  <c:v>9.014534660135034</c:v>
                </c:pt>
                <c:pt idx="3816">
                  <c:v>9.0146510724372071</c:v>
                </c:pt>
                <c:pt idx="3817">
                  <c:v>9.0147674847393802</c:v>
                </c:pt>
                <c:pt idx="3818">
                  <c:v>9.0148838970415532</c:v>
                </c:pt>
                <c:pt idx="3819">
                  <c:v>9.0150003093437263</c:v>
                </c:pt>
                <c:pt idx="3820">
                  <c:v>9.0151167216458994</c:v>
                </c:pt>
                <c:pt idx="3821">
                  <c:v>9.0152331339480725</c:v>
                </c:pt>
                <c:pt idx="3822">
                  <c:v>9.0153495462502455</c:v>
                </c:pt>
                <c:pt idx="3823">
                  <c:v>9.0154659585524186</c:v>
                </c:pt>
                <c:pt idx="3824">
                  <c:v>9.0155823708545917</c:v>
                </c:pt>
                <c:pt idx="3825">
                  <c:v>9.0156987831567648</c:v>
                </c:pt>
                <c:pt idx="3826">
                  <c:v>9.0158151954589378</c:v>
                </c:pt>
                <c:pt idx="3827">
                  <c:v>9.0159316077611109</c:v>
                </c:pt>
                <c:pt idx="3828">
                  <c:v>9.016048020063284</c:v>
                </c:pt>
                <c:pt idx="3829">
                  <c:v>9.0161644323654571</c:v>
                </c:pt>
                <c:pt idx="3830">
                  <c:v>9.0162808446676301</c:v>
                </c:pt>
                <c:pt idx="3831">
                  <c:v>9.0163972569698032</c:v>
                </c:pt>
                <c:pt idx="3832">
                  <c:v>9.0165136692719763</c:v>
                </c:pt>
                <c:pt idx="3833">
                  <c:v>9.0166300815741494</c:v>
                </c:pt>
                <c:pt idx="3834">
                  <c:v>9.0167464938763224</c:v>
                </c:pt>
                <c:pt idx="3835">
                  <c:v>9.0168629061784955</c:v>
                </c:pt>
                <c:pt idx="3836">
                  <c:v>9.0169793184806686</c:v>
                </c:pt>
                <c:pt idx="3837">
                  <c:v>9.0170957307828417</c:v>
                </c:pt>
                <c:pt idx="3838">
                  <c:v>9.0172121430850147</c:v>
                </c:pt>
                <c:pt idx="3839">
                  <c:v>9.0173285553871878</c:v>
                </c:pt>
                <c:pt idx="3840">
                  <c:v>9.0174449676893609</c:v>
                </c:pt>
                <c:pt idx="3841">
                  <c:v>9.017561379991534</c:v>
                </c:pt>
                <c:pt idx="3842">
                  <c:v>9.017677792293707</c:v>
                </c:pt>
                <c:pt idx="3843">
                  <c:v>9.0177942045958801</c:v>
                </c:pt>
                <c:pt idx="3844">
                  <c:v>9.0179106168980532</c:v>
                </c:pt>
                <c:pt idx="3845">
                  <c:v>9.018027029200228</c:v>
                </c:pt>
                <c:pt idx="3846">
                  <c:v>9.0181434415024011</c:v>
                </c:pt>
                <c:pt idx="3847">
                  <c:v>9.0182598538045742</c:v>
                </c:pt>
                <c:pt idx="3848">
                  <c:v>9.0183762661067473</c:v>
                </c:pt>
                <c:pt idx="3849">
                  <c:v>9.0184926784089203</c:v>
                </c:pt>
                <c:pt idx="3850">
                  <c:v>9.0186090907110934</c:v>
                </c:pt>
                <c:pt idx="3851">
                  <c:v>9.0187255030132665</c:v>
                </c:pt>
                <c:pt idx="3852">
                  <c:v>9.0188419153154396</c:v>
                </c:pt>
                <c:pt idx="3853">
                  <c:v>9.0189583276176126</c:v>
                </c:pt>
                <c:pt idx="3854">
                  <c:v>9.0190747399197857</c:v>
                </c:pt>
                <c:pt idx="3855">
                  <c:v>9.0191911522219588</c:v>
                </c:pt>
                <c:pt idx="3856">
                  <c:v>9.0193075645241318</c:v>
                </c:pt>
                <c:pt idx="3857">
                  <c:v>9.0194239768263049</c:v>
                </c:pt>
                <c:pt idx="3858">
                  <c:v>9.019540389128478</c:v>
                </c:pt>
                <c:pt idx="3859">
                  <c:v>9.0196568014306511</c:v>
                </c:pt>
                <c:pt idx="3860">
                  <c:v>9.0197732137328241</c:v>
                </c:pt>
                <c:pt idx="3861">
                  <c:v>9.0198896260349972</c:v>
                </c:pt>
                <c:pt idx="3862">
                  <c:v>9.0200060383371703</c:v>
                </c:pt>
                <c:pt idx="3863">
                  <c:v>9.0201224506393434</c:v>
                </c:pt>
                <c:pt idx="3864">
                  <c:v>9.0202388629415164</c:v>
                </c:pt>
                <c:pt idx="3865">
                  <c:v>9.0203552752436895</c:v>
                </c:pt>
                <c:pt idx="3866">
                  <c:v>9.0204716875458626</c:v>
                </c:pt>
                <c:pt idx="3867">
                  <c:v>9.0205880998480357</c:v>
                </c:pt>
                <c:pt idx="3868">
                  <c:v>9.0207045121502087</c:v>
                </c:pt>
                <c:pt idx="3869">
                  <c:v>9.0208209244523818</c:v>
                </c:pt>
                <c:pt idx="3870">
                  <c:v>9.0209373367545549</c:v>
                </c:pt>
                <c:pt idx="3871">
                  <c:v>9.021053749056728</c:v>
                </c:pt>
                <c:pt idx="3872">
                  <c:v>9.021170161358901</c:v>
                </c:pt>
                <c:pt idx="3873">
                  <c:v>9.0212865736610741</c:v>
                </c:pt>
                <c:pt idx="3874">
                  <c:v>9.0214029859632472</c:v>
                </c:pt>
                <c:pt idx="3875">
                  <c:v>9.0215193982654203</c:v>
                </c:pt>
                <c:pt idx="3876">
                  <c:v>9.0216358105675933</c:v>
                </c:pt>
                <c:pt idx="3877">
                  <c:v>9.0217522228697664</c:v>
                </c:pt>
                <c:pt idx="3878">
                  <c:v>9.0218686351719395</c:v>
                </c:pt>
                <c:pt idx="3879">
                  <c:v>9.0219850474741126</c:v>
                </c:pt>
                <c:pt idx="3880">
                  <c:v>9.0221014597762856</c:v>
                </c:pt>
                <c:pt idx="3881">
                  <c:v>9.0222178720784587</c:v>
                </c:pt>
                <c:pt idx="3882">
                  <c:v>9.0223342843806318</c:v>
                </c:pt>
                <c:pt idx="3883">
                  <c:v>9.0224506966828049</c:v>
                </c:pt>
                <c:pt idx="3884">
                  <c:v>9.0225671089849779</c:v>
                </c:pt>
                <c:pt idx="3885">
                  <c:v>9.022683521287151</c:v>
                </c:pt>
                <c:pt idx="3886">
                  <c:v>9.0227999335893241</c:v>
                </c:pt>
                <c:pt idx="3887">
                  <c:v>9.0229163458914972</c:v>
                </c:pt>
                <c:pt idx="3888">
                  <c:v>9.0230327581936702</c:v>
                </c:pt>
                <c:pt idx="3889">
                  <c:v>9.0231491704958433</c:v>
                </c:pt>
                <c:pt idx="3890">
                  <c:v>9.0232655827980164</c:v>
                </c:pt>
                <c:pt idx="3891">
                  <c:v>9.0233819951001895</c:v>
                </c:pt>
                <c:pt idx="3892">
                  <c:v>9.0234984074023643</c:v>
                </c:pt>
                <c:pt idx="3893">
                  <c:v>9.0236148197045374</c:v>
                </c:pt>
                <c:pt idx="3894">
                  <c:v>9.0237312320067105</c:v>
                </c:pt>
                <c:pt idx="3895">
                  <c:v>9.0238476443088835</c:v>
                </c:pt>
                <c:pt idx="3896">
                  <c:v>9.0239640566110566</c:v>
                </c:pt>
                <c:pt idx="3897">
                  <c:v>9.0240804689132297</c:v>
                </c:pt>
                <c:pt idx="3898">
                  <c:v>9.0241968812154028</c:v>
                </c:pt>
                <c:pt idx="3899">
                  <c:v>9.0243132935175758</c:v>
                </c:pt>
                <c:pt idx="3900">
                  <c:v>9.0244297058197489</c:v>
                </c:pt>
                <c:pt idx="3901">
                  <c:v>9.024546118121922</c:v>
                </c:pt>
                <c:pt idx="3902">
                  <c:v>9.0246625304240951</c:v>
                </c:pt>
                <c:pt idx="3903">
                  <c:v>9.0247789427262681</c:v>
                </c:pt>
                <c:pt idx="3904">
                  <c:v>9.0248953550284412</c:v>
                </c:pt>
                <c:pt idx="3905">
                  <c:v>9.0250117673306143</c:v>
                </c:pt>
                <c:pt idx="3906">
                  <c:v>9.0251281796327874</c:v>
                </c:pt>
                <c:pt idx="3907">
                  <c:v>9.0252445919349604</c:v>
                </c:pt>
                <c:pt idx="3908">
                  <c:v>9.0253610042371335</c:v>
                </c:pt>
                <c:pt idx="3909">
                  <c:v>9.0254774165393066</c:v>
                </c:pt>
                <c:pt idx="3910">
                  <c:v>9.0255938288414796</c:v>
                </c:pt>
                <c:pt idx="3911">
                  <c:v>9.0257102411436527</c:v>
                </c:pt>
                <c:pt idx="3912">
                  <c:v>9.0258266534458258</c:v>
                </c:pt>
                <c:pt idx="3913">
                  <c:v>9.0259430657479989</c:v>
                </c:pt>
                <c:pt idx="3914">
                  <c:v>9.0260594780501719</c:v>
                </c:pt>
                <c:pt idx="3915">
                  <c:v>9.026175890352345</c:v>
                </c:pt>
                <c:pt idx="3916">
                  <c:v>9.0262923026545181</c:v>
                </c:pt>
                <c:pt idx="3917">
                  <c:v>9.0264087149566912</c:v>
                </c:pt>
                <c:pt idx="3918">
                  <c:v>9.0265251272588642</c:v>
                </c:pt>
                <c:pt idx="3919">
                  <c:v>9.0266415395610373</c:v>
                </c:pt>
                <c:pt idx="3920">
                  <c:v>9.0267579518632104</c:v>
                </c:pt>
                <c:pt idx="3921">
                  <c:v>9.0268743641653835</c:v>
                </c:pt>
                <c:pt idx="3922">
                  <c:v>9.0269907764675565</c:v>
                </c:pt>
                <c:pt idx="3923">
                  <c:v>9.0271071887697296</c:v>
                </c:pt>
                <c:pt idx="3924">
                  <c:v>9.0272236010719027</c:v>
                </c:pt>
                <c:pt idx="3925">
                  <c:v>9.0273400133740758</c:v>
                </c:pt>
                <c:pt idx="3926">
                  <c:v>9.0274564256762488</c:v>
                </c:pt>
                <c:pt idx="3927">
                  <c:v>9.0275728379784219</c:v>
                </c:pt>
                <c:pt idx="3928">
                  <c:v>9.027689250280595</c:v>
                </c:pt>
                <c:pt idx="3929">
                  <c:v>9.0278056625827681</c:v>
                </c:pt>
                <c:pt idx="3930">
                  <c:v>9.0279220748849411</c:v>
                </c:pt>
                <c:pt idx="3931">
                  <c:v>9.0280384871871142</c:v>
                </c:pt>
                <c:pt idx="3932">
                  <c:v>9.0281548994892873</c:v>
                </c:pt>
                <c:pt idx="3933">
                  <c:v>9.0282713117914604</c:v>
                </c:pt>
                <c:pt idx="3934">
                  <c:v>9.0283877240936334</c:v>
                </c:pt>
                <c:pt idx="3935">
                  <c:v>9.0285041363958065</c:v>
                </c:pt>
                <c:pt idx="3936">
                  <c:v>9.0286205486979796</c:v>
                </c:pt>
                <c:pt idx="3937">
                  <c:v>9.0287369610001527</c:v>
                </c:pt>
                <c:pt idx="3938">
                  <c:v>9.0288533733023257</c:v>
                </c:pt>
                <c:pt idx="3939">
                  <c:v>9.0289697856045006</c:v>
                </c:pt>
                <c:pt idx="3940">
                  <c:v>9.0290861979066737</c:v>
                </c:pt>
                <c:pt idx="3941">
                  <c:v>9.0292026102088467</c:v>
                </c:pt>
                <c:pt idx="3942">
                  <c:v>9.0293190225110198</c:v>
                </c:pt>
                <c:pt idx="3943">
                  <c:v>9.0294354348131929</c:v>
                </c:pt>
                <c:pt idx="3944">
                  <c:v>9.029551847115366</c:v>
                </c:pt>
                <c:pt idx="3945">
                  <c:v>9.029668259417539</c:v>
                </c:pt>
                <c:pt idx="3946">
                  <c:v>9.0297846717197121</c:v>
                </c:pt>
                <c:pt idx="3947">
                  <c:v>9.0299010840218852</c:v>
                </c:pt>
                <c:pt idx="3948">
                  <c:v>9.0300174963240583</c:v>
                </c:pt>
                <c:pt idx="3949">
                  <c:v>9.0301339086262313</c:v>
                </c:pt>
                <c:pt idx="3950">
                  <c:v>9.0302503209284044</c:v>
                </c:pt>
                <c:pt idx="3951">
                  <c:v>9.0303667332305775</c:v>
                </c:pt>
                <c:pt idx="3952">
                  <c:v>9.0304831455327506</c:v>
                </c:pt>
                <c:pt idx="3953">
                  <c:v>9.0305995578349236</c:v>
                </c:pt>
                <c:pt idx="3954">
                  <c:v>9.0307159701370967</c:v>
                </c:pt>
                <c:pt idx="3955">
                  <c:v>9.0308323824392698</c:v>
                </c:pt>
                <c:pt idx="3956">
                  <c:v>9.0309487947414429</c:v>
                </c:pt>
                <c:pt idx="3957">
                  <c:v>9.0310652070436159</c:v>
                </c:pt>
                <c:pt idx="3958">
                  <c:v>9.031181619345789</c:v>
                </c:pt>
                <c:pt idx="3959">
                  <c:v>9.0312980316479621</c:v>
                </c:pt>
                <c:pt idx="3960">
                  <c:v>9.0314144439501352</c:v>
                </c:pt>
                <c:pt idx="3961">
                  <c:v>9.0315308562523082</c:v>
                </c:pt>
                <c:pt idx="3962">
                  <c:v>9.0316472685544813</c:v>
                </c:pt>
                <c:pt idx="3963">
                  <c:v>9.0317636808566544</c:v>
                </c:pt>
                <c:pt idx="3964">
                  <c:v>9.0318800931588274</c:v>
                </c:pt>
                <c:pt idx="3965">
                  <c:v>9.0319965054610005</c:v>
                </c:pt>
                <c:pt idx="3966">
                  <c:v>9.0321129177631736</c:v>
                </c:pt>
                <c:pt idx="3967">
                  <c:v>9.0322293300653467</c:v>
                </c:pt>
                <c:pt idx="3968">
                  <c:v>9.0323457423675197</c:v>
                </c:pt>
                <c:pt idx="3969">
                  <c:v>9.0324621546696928</c:v>
                </c:pt>
                <c:pt idx="3970">
                  <c:v>9.0325785669718659</c:v>
                </c:pt>
                <c:pt idx="3971">
                  <c:v>9.032694979274039</c:v>
                </c:pt>
                <c:pt idx="3972">
                  <c:v>9.032811391576212</c:v>
                </c:pt>
                <c:pt idx="3973">
                  <c:v>9.0329278038783851</c:v>
                </c:pt>
                <c:pt idx="3974">
                  <c:v>9.0330442161805582</c:v>
                </c:pt>
                <c:pt idx="3975">
                  <c:v>9.0331606284827313</c:v>
                </c:pt>
                <c:pt idx="3976">
                  <c:v>9.0332770407849043</c:v>
                </c:pt>
                <c:pt idx="3977">
                  <c:v>9.0333934530870774</c:v>
                </c:pt>
                <c:pt idx="3978">
                  <c:v>9.0335098653892505</c:v>
                </c:pt>
                <c:pt idx="3979">
                  <c:v>9.0336262776914236</c:v>
                </c:pt>
                <c:pt idx="3980">
                  <c:v>9.0337426899935966</c:v>
                </c:pt>
                <c:pt idx="3981">
                  <c:v>9.0338591022957697</c:v>
                </c:pt>
                <c:pt idx="3982">
                  <c:v>9.0339755145979428</c:v>
                </c:pt>
                <c:pt idx="3983">
                  <c:v>9.0340919269001159</c:v>
                </c:pt>
                <c:pt idx="3984">
                  <c:v>9.0342083392022889</c:v>
                </c:pt>
                <c:pt idx="3985">
                  <c:v>9.0343247515044638</c:v>
                </c:pt>
                <c:pt idx="3986">
                  <c:v>9.0344411638066369</c:v>
                </c:pt>
                <c:pt idx="3987">
                  <c:v>9.0345575761088099</c:v>
                </c:pt>
                <c:pt idx="3988">
                  <c:v>9.034673988410983</c:v>
                </c:pt>
                <c:pt idx="3989">
                  <c:v>9.0347904007131561</c:v>
                </c:pt>
                <c:pt idx="3990">
                  <c:v>9.0349068130153292</c:v>
                </c:pt>
                <c:pt idx="3991">
                  <c:v>9.0350232253175022</c:v>
                </c:pt>
                <c:pt idx="3992">
                  <c:v>9.0351396376196753</c:v>
                </c:pt>
                <c:pt idx="3993">
                  <c:v>9.0352560499218484</c:v>
                </c:pt>
                <c:pt idx="3994">
                  <c:v>9.0353724622240215</c:v>
                </c:pt>
                <c:pt idx="3995">
                  <c:v>9.0354888745261945</c:v>
                </c:pt>
                <c:pt idx="3996">
                  <c:v>9.0356052868283676</c:v>
                </c:pt>
                <c:pt idx="3997">
                  <c:v>9.0357216991305407</c:v>
                </c:pt>
                <c:pt idx="3998">
                  <c:v>9.0358381114327138</c:v>
                </c:pt>
                <c:pt idx="3999">
                  <c:v>9.0359545237348868</c:v>
                </c:pt>
                <c:pt idx="4000">
                  <c:v>9.0360709360370599</c:v>
                </c:pt>
                <c:pt idx="4001">
                  <c:v>9.036187348339233</c:v>
                </c:pt>
                <c:pt idx="4002">
                  <c:v>9.0363037606414061</c:v>
                </c:pt>
                <c:pt idx="4003">
                  <c:v>9.0364201729435791</c:v>
                </c:pt>
                <c:pt idx="4004">
                  <c:v>9.0365365852457522</c:v>
                </c:pt>
                <c:pt idx="4005">
                  <c:v>9.0366529975479253</c:v>
                </c:pt>
                <c:pt idx="4006">
                  <c:v>9.0367694098500984</c:v>
                </c:pt>
                <c:pt idx="4007">
                  <c:v>9.0368858221522714</c:v>
                </c:pt>
                <c:pt idx="4008">
                  <c:v>9.0370022344544445</c:v>
                </c:pt>
                <c:pt idx="4009">
                  <c:v>9.0371186467566176</c:v>
                </c:pt>
                <c:pt idx="4010">
                  <c:v>9.0372350590587907</c:v>
                </c:pt>
                <c:pt idx="4011">
                  <c:v>9.0373514713609637</c:v>
                </c:pt>
                <c:pt idx="4012">
                  <c:v>9.0374678836631368</c:v>
                </c:pt>
                <c:pt idx="4013">
                  <c:v>9.0375842959653099</c:v>
                </c:pt>
                <c:pt idx="4014">
                  <c:v>9.037700708267483</c:v>
                </c:pt>
                <c:pt idx="4015">
                  <c:v>9.037817120569656</c:v>
                </c:pt>
                <c:pt idx="4016">
                  <c:v>9.0379335328718291</c:v>
                </c:pt>
                <c:pt idx="4017">
                  <c:v>9.0380499451740022</c:v>
                </c:pt>
                <c:pt idx="4018">
                  <c:v>9.0381663574761752</c:v>
                </c:pt>
                <c:pt idx="4019">
                  <c:v>9.0382827697783483</c:v>
                </c:pt>
                <c:pt idx="4020">
                  <c:v>9.0383991820805214</c:v>
                </c:pt>
                <c:pt idx="4021">
                  <c:v>9.0385155943826945</c:v>
                </c:pt>
                <c:pt idx="4022">
                  <c:v>9.0386320066848675</c:v>
                </c:pt>
                <c:pt idx="4023">
                  <c:v>9.0387484189870406</c:v>
                </c:pt>
                <c:pt idx="4024">
                  <c:v>9.0388648312892137</c:v>
                </c:pt>
                <c:pt idx="4025">
                  <c:v>9.0389812435913868</c:v>
                </c:pt>
                <c:pt idx="4026">
                  <c:v>9.0390976558935598</c:v>
                </c:pt>
                <c:pt idx="4027">
                  <c:v>9.0392140681957329</c:v>
                </c:pt>
                <c:pt idx="4028">
                  <c:v>9.039330480497906</c:v>
                </c:pt>
                <c:pt idx="4029">
                  <c:v>9.0394468928000791</c:v>
                </c:pt>
                <c:pt idx="4030">
                  <c:v>9.0395633051022521</c:v>
                </c:pt>
                <c:pt idx="4031">
                  <c:v>9.0396797174044252</c:v>
                </c:pt>
                <c:pt idx="4032">
                  <c:v>9.0397961297066001</c:v>
                </c:pt>
                <c:pt idx="4033">
                  <c:v>9.0399125420087731</c:v>
                </c:pt>
                <c:pt idx="4034">
                  <c:v>9.0400289543109462</c:v>
                </c:pt>
                <c:pt idx="4035">
                  <c:v>9.0401453666131193</c:v>
                </c:pt>
                <c:pt idx="4036">
                  <c:v>9.0402617789152924</c:v>
                </c:pt>
                <c:pt idx="4037">
                  <c:v>9.0403781912174654</c:v>
                </c:pt>
                <c:pt idx="4038">
                  <c:v>9.0404946035196385</c:v>
                </c:pt>
                <c:pt idx="4039">
                  <c:v>9.0406110158218116</c:v>
                </c:pt>
                <c:pt idx="4040">
                  <c:v>9.0407274281239847</c:v>
                </c:pt>
                <c:pt idx="4041">
                  <c:v>9.0408438404261577</c:v>
                </c:pt>
                <c:pt idx="4042">
                  <c:v>9.0409602527283308</c:v>
                </c:pt>
                <c:pt idx="4043">
                  <c:v>9.0410766650305039</c:v>
                </c:pt>
                <c:pt idx="4044">
                  <c:v>9.041193077332677</c:v>
                </c:pt>
                <c:pt idx="4045">
                  <c:v>9.04130948963485</c:v>
                </c:pt>
                <c:pt idx="4046">
                  <c:v>9.0414259019370231</c:v>
                </c:pt>
                <c:pt idx="4047">
                  <c:v>9.0415423142391962</c:v>
                </c:pt>
                <c:pt idx="4048">
                  <c:v>9.0416587265413693</c:v>
                </c:pt>
                <c:pt idx="4049">
                  <c:v>9.0417751388435423</c:v>
                </c:pt>
                <c:pt idx="4050">
                  <c:v>9.0418915511457154</c:v>
                </c:pt>
                <c:pt idx="4051">
                  <c:v>9.0420079634478885</c:v>
                </c:pt>
                <c:pt idx="4052">
                  <c:v>9.0421243757500616</c:v>
                </c:pt>
                <c:pt idx="4053">
                  <c:v>9.0422407880522346</c:v>
                </c:pt>
                <c:pt idx="4054">
                  <c:v>9.0423572003544077</c:v>
                </c:pt>
                <c:pt idx="4055">
                  <c:v>9.0424736126565808</c:v>
                </c:pt>
                <c:pt idx="4056">
                  <c:v>9.0425900249587539</c:v>
                </c:pt>
                <c:pt idx="4057">
                  <c:v>9.0427064372609269</c:v>
                </c:pt>
                <c:pt idx="4058">
                  <c:v>9.0428228495631</c:v>
                </c:pt>
                <c:pt idx="4059">
                  <c:v>9.0429392618652731</c:v>
                </c:pt>
                <c:pt idx="4060">
                  <c:v>9.0430556741674462</c:v>
                </c:pt>
                <c:pt idx="4061">
                  <c:v>9.0431720864696192</c:v>
                </c:pt>
                <c:pt idx="4062">
                  <c:v>9.0432884987717923</c:v>
                </c:pt>
                <c:pt idx="4063">
                  <c:v>9.0434049110739654</c:v>
                </c:pt>
                <c:pt idx="4064">
                  <c:v>9.0435213233761385</c:v>
                </c:pt>
                <c:pt idx="4065">
                  <c:v>9.0436377356783115</c:v>
                </c:pt>
                <c:pt idx="4066">
                  <c:v>9.0437541479804846</c:v>
                </c:pt>
                <c:pt idx="4067">
                  <c:v>9.0438705602826577</c:v>
                </c:pt>
                <c:pt idx="4068">
                  <c:v>9.0439869725848308</c:v>
                </c:pt>
                <c:pt idx="4069">
                  <c:v>9.0441033848870038</c:v>
                </c:pt>
                <c:pt idx="4070">
                  <c:v>9.0442197971891769</c:v>
                </c:pt>
                <c:pt idx="4071">
                  <c:v>9.04433620949135</c:v>
                </c:pt>
                <c:pt idx="4072">
                  <c:v>9.0444526217935231</c:v>
                </c:pt>
                <c:pt idx="4073">
                  <c:v>9.0445690340956961</c:v>
                </c:pt>
                <c:pt idx="4074">
                  <c:v>9.0446854463978692</c:v>
                </c:pt>
                <c:pt idx="4075">
                  <c:v>9.0448018587000423</c:v>
                </c:pt>
                <c:pt idx="4076">
                  <c:v>9.0449182710022153</c:v>
                </c:pt>
                <c:pt idx="4077">
                  <c:v>9.0450346833043884</c:v>
                </c:pt>
                <c:pt idx="4078">
                  <c:v>9.0451510956065615</c:v>
                </c:pt>
                <c:pt idx="4079">
                  <c:v>9.0452675079087363</c:v>
                </c:pt>
                <c:pt idx="4080">
                  <c:v>9.0453839202109094</c:v>
                </c:pt>
                <c:pt idx="4081">
                  <c:v>9.0455003325130825</c:v>
                </c:pt>
                <c:pt idx="4082">
                  <c:v>9.0456167448152556</c:v>
                </c:pt>
                <c:pt idx="4083">
                  <c:v>9.0457331571174286</c:v>
                </c:pt>
                <c:pt idx="4084">
                  <c:v>9.0458495694196017</c:v>
                </c:pt>
                <c:pt idx="4085">
                  <c:v>9.0459659817217748</c:v>
                </c:pt>
                <c:pt idx="4086">
                  <c:v>9.0460823940239479</c:v>
                </c:pt>
                <c:pt idx="4087">
                  <c:v>9.0461988063261209</c:v>
                </c:pt>
                <c:pt idx="4088">
                  <c:v>9.046315218628294</c:v>
                </c:pt>
                <c:pt idx="4089">
                  <c:v>9.0464316309304671</c:v>
                </c:pt>
                <c:pt idx="4090">
                  <c:v>9.0465480432326402</c:v>
                </c:pt>
                <c:pt idx="4091">
                  <c:v>9.0466644555348132</c:v>
                </c:pt>
                <c:pt idx="4092">
                  <c:v>9.0467808678369863</c:v>
                </c:pt>
                <c:pt idx="4093">
                  <c:v>9.0468972801391594</c:v>
                </c:pt>
                <c:pt idx="4094">
                  <c:v>9.0470136924413325</c:v>
                </c:pt>
                <c:pt idx="4095">
                  <c:v>9.0471301047435055</c:v>
                </c:pt>
                <c:pt idx="4096">
                  <c:v>9.0472465170456786</c:v>
                </c:pt>
                <c:pt idx="4097">
                  <c:v>9.0473629293478517</c:v>
                </c:pt>
                <c:pt idx="4098">
                  <c:v>9.0474793416500248</c:v>
                </c:pt>
                <c:pt idx="4099">
                  <c:v>9.0475957539521978</c:v>
                </c:pt>
                <c:pt idx="4100">
                  <c:v>9.0477121662543709</c:v>
                </c:pt>
                <c:pt idx="4101">
                  <c:v>9.047828578556544</c:v>
                </c:pt>
                <c:pt idx="4102">
                  <c:v>9.0479449908587171</c:v>
                </c:pt>
                <c:pt idx="4103">
                  <c:v>9.0480614031608901</c:v>
                </c:pt>
                <c:pt idx="4104">
                  <c:v>9.0481778154630632</c:v>
                </c:pt>
                <c:pt idx="4105">
                  <c:v>9.0482942277652363</c:v>
                </c:pt>
                <c:pt idx="4106">
                  <c:v>9.0484106400674094</c:v>
                </c:pt>
                <c:pt idx="4107">
                  <c:v>9.0485270523695824</c:v>
                </c:pt>
                <c:pt idx="4108">
                  <c:v>9.0486434646717555</c:v>
                </c:pt>
                <c:pt idx="4109">
                  <c:v>9.0487598769739286</c:v>
                </c:pt>
                <c:pt idx="4110">
                  <c:v>9.0488762892761017</c:v>
                </c:pt>
                <c:pt idx="4111">
                  <c:v>9.0489927015782747</c:v>
                </c:pt>
                <c:pt idx="4112">
                  <c:v>9.0491091138804478</c:v>
                </c:pt>
                <c:pt idx="4113">
                  <c:v>9.0492255261826209</c:v>
                </c:pt>
                <c:pt idx="4114">
                  <c:v>9.049341938484794</c:v>
                </c:pt>
                <c:pt idx="4115">
                  <c:v>9.049458350786967</c:v>
                </c:pt>
                <c:pt idx="4116">
                  <c:v>9.0495747630891401</c:v>
                </c:pt>
                <c:pt idx="4117">
                  <c:v>9.0496911753913132</c:v>
                </c:pt>
                <c:pt idx="4118">
                  <c:v>9.0498075876934863</c:v>
                </c:pt>
                <c:pt idx="4119">
                  <c:v>9.0499239999956593</c:v>
                </c:pt>
                <c:pt idx="4120">
                  <c:v>9.0500404122978324</c:v>
                </c:pt>
                <c:pt idx="4121">
                  <c:v>9.0501568246000055</c:v>
                </c:pt>
                <c:pt idx="4122">
                  <c:v>9.0502732369021786</c:v>
                </c:pt>
                <c:pt idx="4123">
                  <c:v>9.0503896492043516</c:v>
                </c:pt>
                <c:pt idx="4124">
                  <c:v>9.0505060615065247</c:v>
                </c:pt>
                <c:pt idx="4125">
                  <c:v>9.0506224738086996</c:v>
                </c:pt>
                <c:pt idx="4126">
                  <c:v>9.0507388861108726</c:v>
                </c:pt>
                <c:pt idx="4127">
                  <c:v>9.0508552984130457</c:v>
                </c:pt>
                <c:pt idx="4128">
                  <c:v>9.0509717107152188</c:v>
                </c:pt>
                <c:pt idx="4129">
                  <c:v>9.0510881230173919</c:v>
                </c:pt>
                <c:pt idx="4130">
                  <c:v>9.0512045353195649</c:v>
                </c:pt>
                <c:pt idx="4131">
                  <c:v>9.051320947621738</c:v>
                </c:pt>
                <c:pt idx="4132">
                  <c:v>9.0514373599239111</c:v>
                </c:pt>
                <c:pt idx="4133">
                  <c:v>9.0515537722260841</c:v>
                </c:pt>
                <c:pt idx="4134">
                  <c:v>9.0516701845282572</c:v>
                </c:pt>
                <c:pt idx="4135">
                  <c:v>9.0517865968304303</c:v>
                </c:pt>
                <c:pt idx="4136">
                  <c:v>9.0519030091326034</c:v>
                </c:pt>
                <c:pt idx="4137">
                  <c:v>9.0520194214347764</c:v>
                </c:pt>
                <c:pt idx="4138">
                  <c:v>9.0521358337369495</c:v>
                </c:pt>
                <c:pt idx="4139">
                  <c:v>9.0522522460391226</c:v>
                </c:pt>
                <c:pt idx="4140">
                  <c:v>9.0523686583412957</c:v>
                </c:pt>
                <c:pt idx="4141">
                  <c:v>9.0524850706434687</c:v>
                </c:pt>
                <c:pt idx="4142">
                  <c:v>9.0526014829456418</c:v>
                </c:pt>
                <c:pt idx="4143">
                  <c:v>9.0527178952478149</c:v>
                </c:pt>
                <c:pt idx="4144">
                  <c:v>9.052834307549988</c:v>
                </c:pt>
                <c:pt idx="4145">
                  <c:v>9.052950719852161</c:v>
                </c:pt>
                <c:pt idx="4146">
                  <c:v>9.0530671321543341</c:v>
                </c:pt>
                <c:pt idx="4147">
                  <c:v>9.0531835444565072</c:v>
                </c:pt>
                <c:pt idx="4148">
                  <c:v>9.0532999567586803</c:v>
                </c:pt>
                <c:pt idx="4149">
                  <c:v>9.0534163690608533</c:v>
                </c:pt>
                <c:pt idx="4150">
                  <c:v>9.0535327813630264</c:v>
                </c:pt>
                <c:pt idx="4151">
                  <c:v>9.0536491936651995</c:v>
                </c:pt>
                <c:pt idx="4152">
                  <c:v>9.0537656059673726</c:v>
                </c:pt>
                <c:pt idx="4153">
                  <c:v>9.0538820182695456</c:v>
                </c:pt>
                <c:pt idx="4154">
                  <c:v>9.0539984305717187</c:v>
                </c:pt>
                <c:pt idx="4155">
                  <c:v>9.0541148428738918</c:v>
                </c:pt>
                <c:pt idx="4156">
                  <c:v>9.0542312551760649</c:v>
                </c:pt>
                <c:pt idx="4157">
                  <c:v>9.0543476674782379</c:v>
                </c:pt>
                <c:pt idx="4158">
                  <c:v>9.054464079780411</c:v>
                </c:pt>
                <c:pt idx="4159">
                  <c:v>9.0545804920825841</c:v>
                </c:pt>
                <c:pt idx="4160">
                  <c:v>9.0546969043847572</c:v>
                </c:pt>
                <c:pt idx="4161">
                  <c:v>9.0548133166869302</c:v>
                </c:pt>
                <c:pt idx="4162">
                  <c:v>9.0549297289891033</c:v>
                </c:pt>
                <c:pt idx="4163">
                  <c:v>9.0550461412912764</c:v>
                </c:pt>
                <c:pt idx="4164">
                  <c:v>9.0551625535934495</c:v>
                </c:pt>
                <c:pt idx="4165">
                  <c:v>9.0552789658956225</c:v>
                </c:pt>
                <c:pt idx="4166">
                  <c:v>9.0553953781977956</c:v>
                </c:pt>
                <c:pt idx="4167">
                  <c:v>9.0555117904999687</c:v>
                </c:pt>
                <c:pt idx="4168">
                  <c:v>9.0556282028021418</c:v>
                </c:pt>
                <c:pt idx="4169">
                  <c:v>9.0557446151043148</c:v>
                </c:pt>
                <c:pt idx="4170">
                  <c:v>9.0558610274064879</c:v>
                </c:pt>
                <c:pt idx="4171">
                  <c:v>9.055977439708661</c:v>
                </c:pt>
                <c:pt idx="4172">
                  <c:v>9.0560938520108358</c:v>
                </c:pt>
                <c:pt idx="4173">
                  <c:v>9.0562102643130089</c:v>
                </c:pt>
                <c:pt idx="4174">
                  <c:v>9.056326676615182</c:v>
                </c:pt>
                <c:pt idx="4175">
                  <c:v>9.0564430889173551</c:v>
                </c:pt>
                <c:pt idx="4176">
                  <c:v>9.0565595012195281</c:v>
                </c:pt>
                <c:pt idx="4177">
                  <c:v>9.0566759135217012</c:v>
                </c:pt>
                <c:pt idx="4178">
                  <c:v>9.0567923258238743</c:v>
                </c:pt>
                <c:pt idx="4179">
                  <c:v>9.0569087381260474</c:v>
                </c:pt>
                <c:pt idx="4180">
                  <c:v>9.0570251504282204</c:v>
                </c:pt>
                <c:pt idx="4181">
                  <c:v>9.0571415627303935</c:v>
                </c:pt>
                <c:pt idx="4182">
                  <c:v>9.0572579750325666</c:v>
                </c:pt>
                <c:pt idx="4183">
                  <c:v>9.0573743873347397</c:v>
                </c:pt>
                <c:pt idx="4184">
                  <c:v>9.0574907996369127</c:v>
                </c:pt>
                <c:pt idx="4185">
                  <c:v>9.0576072119390858</c:v>
                </c:pt>
                <c:pt idx="4186">
                  <c:v>9.0577236242412589</c:v>
                </c:pt>
                <c:pt idx="4187">
                  <c:v>9.0578400365434319</c:v>
                </c:pt>
                <c:pt idx="4188">
                  <c:v>9.057956448845605</c:v>
                </c:pt>
                <c:pt idx="4189">
                  <c:v>9.0580728611477781</c:v>
                </c:pt>
                <c:pt idx="4190">
                  <c:v>9.0581892734499512</c:v>
                </c:pt>
                <c:pt idx="4191">
                  <c:v>9.0583056857521242</c:v>
                </c:pt>
                <c:pt idx="4192">
                  <c:v>9.0584220980542973</c:v>
                </c:pt>
                <c:pt idx="4193">
                  <c:v>9.0585385103564704</c:v>
                </c:pt>
                <c:pt idx="4194">
                  <c:v>9.0586549226586435</c:v>
                </c:pt>
                <c:pt idx="4195">
                  <c:v>9.0587713349608165</c:v>
                </c:pt>
                <c:pt idx="4196">
                  <c:v>9.0588877472629896</c:v>
                </c:pt>
                <c:pt idx="4197">
                  <c:v>9.0590041595651627</c:v>
                </c:pt>
                <c:pt idx="4198">
                  <c:v>9.0591205718673358</c:v>
                </c:pt>
                <c:pt idx="4199">
                  <c:v>9.0592369841695088</c:v>
                </c:pt>
                <c:pt idx="4200">
                  <c:v>9.0593533964716819</c:v>
                </c:pt>
                <c:pt idx="4201">
                  <c:v>9.059469808773855</c:v>
                </c:pt>
                <c:pt idx="4202">
                  <c:v>9.0595862210760281</c:v>
                </c:pt>
                <c:pt idx="4203">
                  <c:v>9.0597026333782011</c:v>
                </c:pt>
                <c:pt idx="4204">
                  <c:v>9.0598190456803742</c:v>
                </c:pt>
                <c:pt idx="4205">
                  <c:v>9.0599354579825473</c:v>
                </c:pt>
                <c:pt idx="4206">
                  <c:v>9.0600518702847204</c:v>
                </c:pt>
                <c:pt idx="4207">
                  <c:v>9.0601682825868934</c:v>
                </c:pt>
                <c:pt idx="4208">
                  <c:v>9.0602846948890665</c:v>
                </c:pt>
                <c:pt idx="4209">
                  <c:v>9.0604011071912396</c:v>
                </c:pt>
                <c:pt idx="4210">
                  <c:v>9.0605175194934127</c:v>
                </c:pt>
                <c:pt idx="4211">
                  <c:v>9.0606339317955857</c:v>
                </c:pt>
                <c:pt idx="4212">
                  <c:v>9.0607503440977588</c:v>
                </c:pt>
                <c:pt idx="4213">
                  <c:v>9.0608667563999319</c:v>
                </c:pt>
                <c:pt idx="4214">
                  <c:v>9.060983168702105</c:v>
                </c:pt>
                <c:pt idx="4215">
                  <c:v>9.061099581004278</c:v>
                </c:pt>
                <c:pt idx="4216">
                  <c:v>9.0612159933064511</c:v>
                </c:pt>
                <c:pt idx="4217">
                  <c:v>9.0613324056086242</c:v>
                </c:pt>
                <c:pt idx="4218">
                  <c:v>9.0614488179107973</c:v>
                </c:pt>
                <c:pt idx="4219">
                  <c:v>9.0615652302129721</c:v>
                </c:pt>
                <c:pt idx="4220">
                  <c:v>9.0616816425151452</c:v>
                </c:pt>
                <c:pt idx="4221">
                  <c:v>9.0617980548173183</c:v>
                </c:pt>
                <c:pt idx="4222">
                  <c:v>9.0619144671194913</c:v>
                </c:pt>
                <c:pt idx="4223">
                  <c:v>9.0620308794216644</c:v>
                </c:pt>
                <c:pt idx="4224">
                  <c:v>9.0621472917238375</c:v>
                </c:pt>
                <c:pt idx="4225">
                  <c:v>9.0622637040260106</c:v>
                </c:pt>
                <c:pt idx="4226">
                  <c:v>9.0623801163281836</c:v>
                </c:pt>
                <c:pt idx="4227">
                  <c:v>9.0624965286303567</c:v>
                </c:pt>
                <c:pt idx="4228">
                  <c:v>9.0626129409325298</c:v>
                </c:pt>
                <c:pt idx="4229">
                  <c:v>9.0627293532347029</c:v>
                </c:pt>
                <c:pt idx="4230">
                  <c:v>9.0628457655368759</c:v>
                </c:pt>
                <c:pt idx="4231">
                  <c:v>9.062962177839049</c:v>
                </c:pt>
                <c:pt idx="4232">
                  <c:v>9.0630785901412221</c:v>
                </c:pt>
                <c:pt idx="4233">
                  <c:v>9.0631950024433952</c:v>
                </c:pt>
                <c:pt idx="4234">
                  <c:v>9.0633114147455682</c:v>
                </c:pt>
                <c:pt idx="4235">
                  <c:v>9.0634278270477413</c:v>
                </c:pt>
                <c:pt idx="4236">
                  <c:v>9.0635442393499144</c:v>
                </c:pt>
                <c:pt idx="4237">
                  <c:v>9.0636606516520875</c:v>
                </c:pt>
                <c:pt idx="4238">
                  <c:v>9.0637770639542605</c:v>
                </c:pt>
                <c:pt idx="4239">
                  <c:v>9.0638934762564336</c:v>
                </c:pt>
                <c:pt idx="4240">
                  <c:v>9.0640098885586067</c:v>
                </c:pt>
                <c:pt idx="4241">
                  <c:v>9.0641263008607798</c:v>
                </c:pt>
                <c:pt idx="4242">
                  <c:v>9.0642427131629528</c:v>
                </c:pt>
                <c:pt idx="4243">
                  <c:v>9.0643591254651259</c:v>
                </c:pt>
                <c:pt idx="4244">
                  <c:v>9.064475537767299</c:v>
                </c:pt>
                <c:pt idx="4245">
                  <c:v>9.064591950069472</c:v>
                </c:pt>
                <c:pt idx="4246">
                  <c:v>9.0647083623716451</c:v>
                </c:pt>
                <c:pt idx="4247">
                  <c:v>9.0648247746738182</c:v>
                </c:pt>
                <c:pt idx="4248">
                  <c:v>9.0649411869759913</c:v>
                </c:pt>
                <c:pt idx="4249">
                  <c:v>9.0650575992781643</c:v>
                </c:pt>
                <c:pt idx="4250">
                  <c:v>9.0651740115803374</c:v>
                </c:pt>
                <c:pt idx="4251">
                  <c:v>9.0652904238825105</c:v>
                </c:pt>
                <c:pt idx="4252">
                  <c:v>9.0654068361846836</c:v>
                </c:pt>
                <c:pt idx="4253">
                  <c:v>9.0655232484868566</c:v>
                </c:pt>
                <c:pt idx="4254">
                  <c:v>9.0656396607890297</c:v>
                </c:pt>
                <c:pt idx="4255">
                  <c:v>9.0657560730912028</c:v>
                </c:pt>
                <c:pt idx="4256">
                  <c:v>9.0658724853933759</c:v>
                </c:pt>
                <c:pt idx="4257">
                  <c:v>9.0659888976955489</c:v>
                </c:pt>
                <c:pt idx="4258">
                  <c:v>9.066105309997722</c:v>
                </c:pt>
                <c:pt idx="4259">
                  <c:v>9.0662217222998951</c:v>
                </c:pt>
                <c:pt idx="4260">
                  <c:v>9.0663381346020682</c:v>
                </c:pt>
                <c:pt idx="4261">
                  <c:v>9.0664545469042412</c:v>
                </c:pt>
                <c:pt idx="4262">
                  <c:v>9.0665709592064143</c:v>
                </c:pt>
                <c:pt idx="4263">
                  <c:v>9.0666873715085874</c:v>
                </c:pt>
                <c:pt idx="4264">
                  <c:v>9.0668037838107605</c:v>
                </c:pt>
                <c:pt idx="4265">
                  <c:v>9.0669201961129353</c:v>
                </c:pt>
                <c:pt idx="4266">
                  <c:v>9.0670366084151084</c:v>
                </c:pt>
                <c:pt idx="4267">
                  <c:v>9.0671530207172815</c:v>
                </c:pt>
                <c:pt idx="4268">
                  <c:v>9.0672694330194545</c:v>
                </c:pt>
                <c:pt idx="4269">
                  <c:v>9.0673858453216276</c:v>
                </c:pt>
                <c:pt idx="4270">
                  <c:v>9.0675022576238007</c:v>
                </c:pt>
                <c:pt idx="4271">
                  <c:v>9.0676186699259738</c:v>
                </c:pt>
                <c:pt idx="4272">
                  <c:v>9.0677350822281468</c:v>
                </c:pt>
                <c:pt idx="4273">
                  <c:v>9.0678514945303199</c:v>
                </c:pt>
                <c:pt idx="4274">
                  <c:v>9.067967906832493</c:v>
                </c:pt>
                <c:pt idx="4275">
                  <c:v>9.0680843191346661</c:v>
                </c:pt>
                <c:pt idx="4276">
                  <c:v>9.0682007314368391</c:v>
                </c:pt>
                <c:pt idx="4277">
                  <c:v>9.0683171437390122</c:v>
                </c:pt>
                <c:pt idx="4278">
                  <c:v>9.0684335560411853</c:v>
                </c:pt>
                <c:pt idx="4279">
                  <c:v>9.0685499683433584</c:v>
                </c:pt>
                <c:pt idx="4280">
                  <c:v>9.0686663806455314</c:v>
                </c:pt>
                <c:pt idx="4281">
                  <c:v>9.0687827929477045</c:v>
                </c:pt>
                <c:pt idx="4282">
                  <c:v>9.0688992052498776</c:v>
                </c:pt>
                <c:pt idx="4283">
                  <c:v>9.0690156175520507</c:v>
                </c:pt>
                <c:pt idx="4284">
                  <c:v>9.0691320298542237</c:v>
                </c:pt>
                <c:pt idx="4285">
                  <c:v>9.0692484421563968</c:v>
                </c:pt>
                <c:pt idx="4286">
                  <c:v>9.0693648544585699</c:v>
                </c:pt>
                <c:pt idx="4287">
                  <c:v>9.069481266760743</c:v>
                </c:pt>
                <c:pt idx="4288">
                  <c:v>9.069597679062916</c:v>
                </c:pt>
                <c:pt idx="4289">
                  <c:v>9.0697140913650891</c:v>
                </c:pt>
                <c:pt idx="4290">
                  <c:v>9.0698305036672622</c:v>
                </c:pt>
                <c:pt idx="4291">
                  <c:v>9.0699469159694353</c:v>
                </c:pt>
                <c:pt idx="4292">
                  <c:v>9.0700633282716083</c:v>
                </c:pt>
                <c:pt idx="4293">
                  <c:v>9.0701797405737814</c:v>
                </c:pt>
                <c:pt idx="4294">
                  <c:v>9.0702961528759545</c:v>
                </c:pt>
                <c:pt idx="4295">
                  <c:v>9.0704125651781276</c:v>
                </c:pt>
                <c:pt idx="4296">
                  <c:v>9.0705289774803006</c:v>
                </c:pt>
                <c:pt idx="4297">
                  <c:v>9.0706453897824737</c:v>
                </c:pt>
                <c:pt idx="4298">
                  <c:v>9.0707618020846468</c:v>
                </c:pt>
                <c:pt idx="4299">
                  <c:v>9.0708782143868198</c:v>
                </c:pt>
                <c:pt idx="4300">
                  <c:v>9.0709946266889929</c:v>
                </c:pt>
                <c:pt idx="4301">
                  <c:v>9.071111038991166</c:v>
                </c:pt>
                <c:pt idx="4302">
                  <c:v>9.0712274512933391</c:v>
                </c:pt>
                <c:pt idx="4303">
                  <c:v>9.0713438635955121</c:v>
                </c:pt>
                <c:pt idx="4304">
                  <c:v>9.0714602758976852</c:v>
                </c:pt>
                <c:pt idx="4305">
                  <c:v>9.0715766881998583</c:v>
                </c:pt>
                <c:pt idx="4306">
                  <c:v>9.0716931005020314</c:v>
                </c:pt>
                <c:pt idx="4307">
                  <c:v>9.0718095128042044</c:v>
                </c:pt>
                <c:pt idx="4308">
                  <c:v>9.0719259251063775</c:v>
                </c:pt>
                <c:pt idx="4309">
                  <c:v>9.0720423374085506</c:v>
                </c:pt>
                <c:pt idx="4310">
                  <c:v>9.0721587497107237</c:v>
                </c:pt>
                <c:pt idx="4311">
                  <c:v>9.0722751620128967</c:v>
                </c:pt>
                <c:pt idx="4312">
                  <c:v>9.0723915743150716</c:v>
                </c:pt>
                <c:pt idx="4313">
                  <c:v>9.0725079866172447</c:v>
                </c:pt>
                <c:pt idx="4314">
                  <c:v>9.0726243989194177</c:v>
                </c:pt>
                <c:pt idx="4315">
                  <c:v>9.0727408112215908</c:v>
                </c:pt>
                <c:pt idx="4316">
                  <c:v>9.0728572235237639</c:v>
                </c:pt>
                <c:pt idx="4317">
                  <c:v>9.072973635825937</c:v>
                </c:pt>
                <c:pt idx="4318">
                  <c:v>9.07309004812811</c:v>
                </c:pt>
                <c:pt idx="4319">
                  <c:v>9.0732064604302831</c:v>
                </c:pt>
                <c:pt idx="4320">
                  <c:v>9.0733228727324562</c:v>
                </c:pt>
                <c:pt idx="4321">
                  <c:v>9.0734392850346293</c:v>
                </c:pt>
                <c:pt idx="4322">
                  <c:v>9.0735556973368023</c:v>
                </c:pt>
                <c:pt idx="4323">
                  <c:v>9.0736721096389754</c:v>
                </c:pt>
                <c:pt idx="4324">
                  <c:v>9.0737885219411485</c:v>
                </c:pt>
                <c:pt idx="4325">
                  <c:v>9.0739049342433216</c:v>
                </c:pt>
                <c:pt idx="4326">
                  <c:v>9.0740213465454946</c:v>
                </c:pt>
                <c:pt idx="4327">
                  <c:v>9.0741377588476677</c:v>
                </c:pt>
                <c:pt idx="4328">
                  <c:v>9.0742541711498408</c:v>
                </c:pt>
                <c:pt idx="4329">
                  <c:v>9.0743705834520139</c:v>
                </c:pt>
                <c:pt idx="4330">
                  <c:v>9.0744869957541869</c:v>
                </c:pt>
                <c:pt idx="4331">
                  <c:v>9.07460340805636</c:v>
                </c:pt>
                <c:pt idx="4332">
                  <c:v>9.0747198203585331</c:v>
                </c:pt>
                <c:pt idx="4333">
                  <c:v>9.0748362326607062</c:v>
                </c:pt>
                <c:pt idx="4334">
                  <c:v>9.0749526449628792</c:v>
                </c:pt>
                <c:pt idx="4335">
                  <c:v>9.0750690572650523</c:v>
                </c:pt>
                <c:pt idx="4336">
                  <c:v>9.0751854695672254</c:v>
                </c:pt>
                <c:pt idx="4337">
                  <c:v>9.0753018818693985</c:v>
                </c:pt>
                <c:pt idx="4338">
                  <c:v>9.0754182941715715</c:v>
                </c:pt>
                <c:pt idx="4339">
                  <c:v>9.0755347064737446</c:v>
                </c:pt>
                <c:pt idx="4340">
                  <c:v>9.0756511187759177</c:v>
                </c:pt>
                <c:pt idx="4341">
                  <c:v>9.0757675310780908</c:v>
                </c:pt>
                <c:pt idx="4342">
                  <c:v>9.0758839433802638</c:v>
                </c:pt>
                <c:pt idx="4343">
                  <c:v>9.0760003556824369</c:v>
                </c:pt>
                <c:pt idx="4344">
                  <c:v>9.07611676798461</c:v>
                </c:pt>
                <c:pt idx="4345">
                  <c:v>9.0762331802867831</c:v>
                </c:pt>
                <c:pt idx="4346">
                  <c:v>9.0763495925889561</c:v>
                </c:pt>
                <c:pt idx="4347">
                  <c:v>9.0764660048911292</c:v>
                </c:pt>
                <c:pt idx="4348">
                  <c:v>9.0765824171933023</c:v>
                </c:pt>
                <c:pt idx="4349">
                  <c:v>9.0766988294954754</c:v>
                </c:pt>
                <c:pt idx="4350">
                  <c:v>9.0768152417976484</c:v>
                </c:pt>
                <c:pt idx="4351">
                  <c:v>9.0769316540998215</c:v>
                </c:pt>
                <c:pt idx="4352">
                  <c:v>9.0770480664019946</c:v>
                </c:pt>
                <c:pt idx="4353">
                  <c:v>9.0771644787041676</c:v>
                </c:pt>
                <c:pt idx="4354">
                  <c:v>9.0772808910063407</c:v>
                </c:pt>
                <c:pt idx="4355">
                  <c:v>9.0773973033085138</c:v>
                </c:pt>
                <c:pt idx="4356">
                  <c:v>9.0775137156106869</c:v>
                </c:pt>
                <c:pt idx="4357">
                  <c:v>9.0776301279128599</c:v>
                </c:pt>
                <c:pt idx="4358">
                  <c:v>9.077746540215033</c:v>
                </c:pt>
                <c:pt idx="4359">
                  <c:v>9.0778629525172079</c:v>
                </c:pt>
                <c:pt idx="4360">
                  <c:v>9.0779793648193809</c:v>
                </c:pt>
                <c:pt idx="4361">
                  <c:v>9.078095777121554</c:v>
                </c:pt>
                <c:pt idx="4362">
                  <c:v>9.0782121894237271</c:v>
                </c:pt>
                <c:pt idx="4363">
                  <c:v>9.0783286017259002</c:v>
                </c:pt>
                <c:pt idx="4364">
                  <c:v>9.0784450140280732</c:v>
                </c:pt>
                <c:pt idx="4365">
                  <c:v>9.0785614263302463</c:v>
                </c:pt>
                <c:pt idx="4366">
                  <c:v>9.0786778386324194</c:v>
                </c:pt>
                <c:pt idx="4367">
                  <c:v>9.0787942509345925</c:v>
                </c:pt>
                <c:pt idx="4368">
                  <c:v>9.0789106632367655</c:v>
                </c:pt>
                <c:pt idx="4369">
                  <c:v>9.0790270755389386</c:v>
                </c:pt>
                <c:pt idx="4370">
                  <c:v>9.0791434878411117</c:v>
                </c:pt>
                <c:pt idx="4371">
                  <c:v>9.0792599001432848</c:v>
                </c:pt>
                <c:pt idx="4372">
                  <c:v>9.0793763124454578</c:v>
                </c:pt>
                <c:pt idx="4373">
                  <c:v>9.0794927247476309</c:v>
                </c:pt>
                <c:pt idx="4374">
                  <c:v>9.079609137049804</c:v>
                </c:pt>
                <c:pt idx="4375">
                  <c:v>9.0797255493519771</c:v>
                </c:pt>
                <c:pt idx="4376">
                  <c:v>9.0798419616541501</c:v>
                </c:pt>
                <c:pt idx="4377">
                  <c:v>9.0799583739563232</c:v>
                </c:pt>
                <c:pt idx="4378">
                  <c:v>9.0800747862584963</c:v>
                </c:pt>
                <c:pt idx="4379">
                  <c:v>9.0801911985606694</c:v>
                </c:pt>
                <c:pt idx="4380">
                  <c:v>9.0803076108628424</c:v>
                </c:pt>
                <c:pt idx="4381">
                  <c:v>9.0804240231650155</c:v>
                </c:pt>
                <c:pt idx="4382">
                  <c:v>9.0805404354671886</c:v>
                </c:pt>
                <c:pt idx="4383">
                  <c:v>9.0806568477693617</c:v>
                </c:pt>
                <c:pt idx="4384">
                  <c:v>9.0807732600715347</c:v>
                </c:pt>
                <c:pt idx="4385">
                  <c:v>9.0808896723737078</c:v>
                </c:pt>
                <c:pt idx="4386">
                  <c:v>9.0810060846758809</c:v>
                </c:pt>
                <c:pt idx="4387">
                  <c:v>9.081122496978054</c:v>
                </c:pt>
                <c:pt idx="4388">
                  <c:v>9.081238909280227</c:v>
                </c:pt>
                <c:pt idx="4389">
                  <c:v>9.0813553215824001</c:v>
                </c:pt>
                <c:pt idx="4390">
                  <c:v>9.0814717338845732</c:v>
                </c:pt>
                <c:pt idx="4391">
                  <c:v>9.0815881461867463</c:v>
                </c:pt>
                <c:pt idx="4392">
                  <c:v>9.0817045584889193</c:v>
                </c:pt>
                <c:pt idx="4393">
                  <c:v>9.0818209707910924</c:v>
                </c:pt>
                <c:pt idx="4394">
                  <c:v>9.0819373830932655</c:v>
                </c:pt>
                <c:pt idx="4395">
                  <c:v>9.0820537953954386</c:v>
                </c:pt>
                <c:pt idx="4396">
                  <c:v>9.0821702076976116</c:v>
                </c:pt>
                <c:pt idx="4397">
                  <c:v>9.0822866199997847</c:v>
                </c:pt>
                <c:pt idx="4398">
                  <c:v>9.0824030323019578</c:v>
                </c:pt>
                <c:pt idx="4399">
                  <c:v>9.0825194446041309</c:v>
                </c:pt>
                <c:pt idx="4400">
                  <c:v>9.0826358569063039</c:v>
                </c:pt>
                <c:pt idx="4401">
                  <c:v>9.082752269208477</c:v>
                </c:pt>
                <c:pt idx="4402">
                  <c:v>9.0828686815106501</c:v>
                </c:pt>
                <c:pt idx="4403">
                  <c:v>9.0829850938128232</c:v>
                </c:pt>
                <c:pt idx="4404">
                  <c:v>9.0831015061149962</c:v>
                </c:pt>
                <c:pt idx="4405">
                  <c:v>9.0832179184171711</c:v>
                </c:pt>
                <c:pt idx="4406">
                  <c:v>9.0833343307193442</c:v>
                </c:pt>
                <c:pt idx="4407">
                  <c:v>9.0834507430215172</c:v>
                </c:pt>
                <c:pt idx="4408">
                  <c:v>9.0835671553236903</c:v>
                </c:pt>
                <c:pt idx="4409">
                  <c:v>9.0836835676258634</c:v>
                </c:pt>
                <c:pt idx="4410">
                  <c:v>9.0837999799280364</c:v>
                </c:pt>
                <c:pt idx="4411">
                  <c:v>9.0839163922302095</c:v>
                </c:pt>
                <c:pt idx="4412">
                  <c:v>9.0840328045323826</c:v>
                </c:pt>
                <c:pt idx="4413">
                  <c:v>9.0841492168345557</c:v>
                </c:pt>
                <c:pt idx="4414">
                  <c:v>9.0842656291367287</c:v>
                </c:pt>
                <c:pt idx="4415">
                  <c:v>9.0843820414389018</c:v>
                </c:pt>
                <c:pt idx="4416">
                  <c:v>9.0844984537410749</c:v>
                </c:pt>
                <c:pt idx="4417">
                  <c:v>9.084614866043248</c:v>
                </c:pt>
                <c:pt idx="4418">
                  <c:v>9.084731278345421</c:v>
                </c:pt>
                <c:pt idx="4419">
                  <c:v>9.0848476906475941</c:v>
                </c:pt>
                <c:pt idx="4420">
                  <c:v>9.0849641029497672</c:v>
                </c:pt>
                <c:pt idx="4421">
                  <c:v>9.0850805152519403</c:v>
                </c:pt>
                <c:pt idx="4422">
                  <c:v>9.0851969275541133</c:v>
                </c:pt>
                <c:pt idx="4423">
                  <c:v>9.0853133398562864</c:v>
                </c:pt>
                <c:pt idx="4424">
                  <c:v>9.0854297521584595</c:v>
                </c:pt>
                <c:pt idx="4425">
                  <c:v>9.0855461644606326</c:v>
                </c:pt>
                <c:pt idx="4426">
                  <c:v>9.0856625767628056</c:v>
                </c:pt>
                <c:pt idx="4427">
                  <c:v>9.0857789890649787</c:v>
                </c:pt>
                <c:pt idx="4428">
                  <c:v>9.0858954013671518</c:v>
                </c:pt>
                <c:pt idx="4429">
                  <c:v>9.0860118136693249</c:v>
                </c:pt>
                <c:pt idx="4430">
                  <c:v>9.0861282259714979</c:v>
                </c:pt>
                <c:pt idx="4431">
                  <c:v>9.086244638273671</c:v>
                </c:pt>
                <c:pt idx="4432">
                  <c:v>9.0863610505758441</c:v>
                </c:pt>
                <c:pt idx="4433">
                  <c:v>9.0864774628780172</c:v>
                </c:pt>
                <c:pt idx="4434">
                  <c:v>9.0865938751801902</c:v>
                </c:pt>
                <c:pt idx="4435">
                  <c:v>9.0867102874823633</c:v>
                </c:pt>
                <c:pt idx="4436">
                  <c:v>9.0868266997845364</c:v>
                </c:pt>
                <c:pt idx="4437">
                  <c:v>9.0869431120867095</c:v>
                </c:pt>
                <c:pt idx="4438">
                  <c:v>9.0870595243888825</c:v>
                </c:pt>
                <c:pt idx="4439">
                  <c:v>9.0871759366910556</c:v>
                </c:pt>
                <c:pt idx="4440">
                  <c:v>9.0872923489932287</c:v>
                </c:pt>
                <c:pt idx="4441">
                  <c:v>9.0874087612954018</c:v>
                </c:pt>
                <c:pt idx="4442">
                  <c:v>9.0875251735975748</c:v>
                </c:pt>
                <c:pt idx="4443">
                  <c:v>9.0876415858997479</c:v>
                </c:pt>
                <c:pt idx="4444">
                  <c:v>9.087757998201921</c:v>
                </c:pt>
                <c:pt idx="4445">
                  <c:v>9.0878744105040941</c:v>
                </c:pt>
                <c:pt idx="4446">
                  <c:v>9.0879908228062671</c:v>
                </c:pt>
                <c:pt idx="4447">
                  <c:v>9.0881072351084402</c:v>
                </c:pt>
                <c:pt idx="4448">
                  <c:v>9.0882236474106133</c:v>
                </c:pt>
                <c:pt idx="4449">
                  <c:v>9.0883400597127864</c:v>
                </c:pt>
                <c:pt idx="4450">
                  <c:v>9.0884564720149594</c:v>
                </c:pt>
                <c:pt idx="4451">
                  <c:v>9.0885728843171325</c:v>
                </c:pt>
                <c:pt idx="4452">
                  <c:v>9.0886892966193074</c:v>
                </c:pt>
                <c:pt idx="4453">
                  <c:v>9.0888057089214804</c:v>
                </c:pt>
                <c:pt idx="4454">
                  <c:v>9.0889221212236535</c:v>
                </c:pt>
                <c:pt idx="4455">
                  <c:v>9.0890385335258266</c:v>
                </c:pt>
                <c:pt idx="4456">
                  <c:v>9.0891549458279997</c:v>
                </c:pt>
                <c:pt idx="4457">
                  <c:v>9.0892713581301727</c:v>
                </c:pt>
                <c:pt idx="4458">
                  <c:v>9.0893877704323458</c:v>
                </c:pt>
                <c:pt idx="4459">
                  <c:v>9.0895041827345189</c:v>
                </c:pt>
                <c:pt idx="4460">
                  <c:v>9.089620595036692</c:v>
                </c:pt>
                <c:pt idx="4461">
                  <c:v>9.089737007338865</c:v>
                </c:pt>
                <c:pt idx="4462">
                  <c:v>9.0898534196410381</c:v>
                </c:pt>
                <c:pt idx="4463">
                  <c:v>9.0899698319432112</c:v>
                </c:pt>
                <c:pt idx="4464">
                  <c:v>9.0900862442453843</c:v>
                </c:pt>
                <c:pt idx="4465">
                  <c:v>9.0902026565475573</c:v>
                </c:pt>
                <c:pt idx="4466">
                  <c:v>9.0903190688497304</c:v>
                </c:pt>
                <c:pt idx="4467">
                  <c:v>9.0904354811519035</c:v>
                </c:pt>
                <c:pt idx="4468">
                  <c:v>9.0905518934540765</c:v>
                </c:pt>
                <c:pt idx="4469">
                  <c:v>9.0906683057562496</c:v>
                </c:pt>
                <c:pt idx="4470">
                  <c:v>9.0907847180584227</c:v>
                </c:pt>
                <c:pt idx="4471">
                  <c:v>9.0909011303605958</c:v>
                </c:pt>
                <c:pt idx="4472">
                  <c:v>9.0910175426627688</c:v>
                </c:pt>
                <c:pt idx="4473">
                  <c:v>9.0911339549649419</c:v>
                </c:pt>
                <c:pt idx="4474">
                  <c:v>9.091250367267115</c:v>
                </c:pt>
                <c:pt idx="4475">
                  <c:v>9.0913667795692881</c:v>
                </c:pt>
                <c:pt idx="4476">
                  <c:v>9.0914831918714611</c:v>
                </c:pt>
                <c:pt idx="4477">
                  <c:v>9.0915996041736342</c:v>
                </c:pt>
                <c:pt idx="4478">
                  <c:v>9.0917160164758073</c:v>
                </c:pt>
                <c:pt idx="4479">
                  <c:v>9.0918324287779804</c:v>
                </c:pt>
                <c:pt idx="4480">
                  <c:v>9.0919488410801534</c:v>
                </c:pt>
                <c:pt idx="4481">
                  <c:v>9.0920652533823265</c:v>
                </c:pt>
                <c:pt idx="4482">
                  <c:v>9.0921816656844996</c:v>
                </c:pt>
                <c:pt idx="4483">
                  <c:v>9.0922980779866727</c:v>
                </c:pt>
                <c:pt idx="4484">
                  <c:v>9.0924144902888457</c:v>
                </c:pt>
                <c:pt idx="4485">
                  <c:v>9.0925309025910188</c:v>
                </c:pt>
                <c:pt idx="4486">
                  <c:v>9.0926473148931919</c:v>
                </c:pt>
                <c:pt idx="4487">
                  <c:v>9.092763727195365</c:v>
                </c:pt>
                <c:pt idx="4488">
                  <c:v>9.092880139497538</c:v>
                </c:pt>
                <c:pt idx="4489">
                  <c:v>9.0929965517997111</c:v>
                </c:pt>
                <c:pt idx="4490">
                  <c:v>9.0931129641018842</c:v>
                </c:pt>
                <c:pt idx="4491">
                  <c:v>9.0932293764040573</c:v>
                </c:pt>
                <c:pt idx="4492">
                  <c:v>9.0933457887062303</c:v>
                </c:pt>
                <c:pt idx="4493">
                  <c:v>9.0934622010084034</c:v>
                </c:pt>
                <c:pt idx="4494">
                  <c:v>9.0935786133105765</c:v>
                </c:pt>
                <c:pt idx="4495">
                  <c:v>9.0936950256127496</c:v>
                </c:pt>
                <c:pt idx="4496">
                  <c:v>9.0938114379149226</c:v>
                </c:pt>
                <c:pt idx="4497">
                  <c:v>9.0939278502170957</c:v>
                </c:pt>
                <c:pt idx="4498">
                  <c:v>9.0940442625192688</c:v>
                </c:pt>
                <c:pt idx="4499">
                  <c:v>9.0941606748214436</c:v>
                </c:pt>
                <c:pt idx="4500">
                  <c:v>9.0942770871236167</c:v>
                </c:pt>
                <c:pt idx="4501">
                  <c:v>9.0943934994257898</c:v>
                </c:pt>
                <c:pt idx="4502">
                  <c:v>9.0945099117279629</c:v>
                </c:pt>
                <c:pt idx="4503">
                  <c:v>9.0946263240301359</c:v>
                </c:pt>
                <c:pt idx="4504">
                  <c:v>9.094742736332309</c:v>
                </c:pt>
                <c:pt idx="4505">
                  <c:v>9.0948591486344821</c:v>
                </c:pt>
                <c:pt idx="4506">
                  <c:v>9.0949755609366552</c:v>
                </c:pt>
                <c:pt idx="4507">
                  <c:v>9.0950919732388282</c:v>
                </c:pt>
                <c:pt idx="4508">
                  <c:v>9.0952083855410013</c:v>
                </c:pt>
                <c:pt idx="4509">
                  <c:v>9.0953247978431744</c:v>
                </c:pt>
                <c:pt idx="4510">
                  <c:v>9.0954412101453475</c:v>
                </c:pt>
                <c:pt idx="4511">
                  <c:v>9.0955576224475205</c:v>
                </c:pt>
                <c:pt idx="4512">
                  <c:v>9.0956740347496936</c:v>
                </c:pt>
                <c:pt idx="4513">
                  <c:v>9.0957904470518667</c:v>
                </c:pt>
                <c:pt idx="4514">
                  <c:v>9.0959068593540398</c:v>
                </c:pt>
                <c:pt idx="4515">
                  <c:v>9.0960232716562128</c:v>
                </c:pt>
                <c:pt idx="4516">
                  <c:v>9.0961396839583859</c:v>
                </c:pt>
                <c:pt idx="4517">
                  <c:v>9.096256096260559</c:v>
                </c:pt>
                <c:pt idx="4518">
                  <c:v>9.0963725085627321</c:v>
                </c:pt>
                <c:pt idx="4519">
                  <c:v>9.0964889208649051</c:v>
                </c:pt>
                <c:pt idx="4520">
                  <c:v>9.0966053331670782</c:v>
                </c:pt>
                <c:pt idx="4521">
                  <c:v>9.0967217454692513</c:v>
                </c:pt>
                <c:pt idx="4522">
                  <c:v>9.0968381577714243</c:v>
                </c:pt>
                <c:pt idx="4523">
                  <c:v>9.0969545700735974</c:v>
                </c:pt>
                <c:pt idx="4524">
                  <c:v>9.0970709823757705</c:v>
                </c:pt>
                <c:pt idx="4525">
                  <c:v>9.0971873946779436</c:v>
                </c:pt>
                <c:pt idx="4526">
                  <c:v>9.0973038069801166</c:v>
                </c:pt>
                <c:pt idx="4527">
                  <c:v>9.0974202192822897</c:v>
                </c:pt>
                <c:pt idx="4528">
                  <c:v>9.0975366315844628</c:v>
                </c:pt>
                <c:pt idx="4529">
                  <c:v>9.0976530438866359</c:v>
                </c:pt>
                <c:pt idx="4530">
                  <c:v>9.0977694561888089</c:v>
                </c:pt>
                <c:pt idx="4531">
                  <c:v>9.097885868490982</c:v>
                </c:pt>
                <c:pt idx="4532">
                  <c:v>9.0980022807931551</c:v>
                </c:pt>
                <c:pt idx="4533">
                  <c:v>9.0981186930953282</c:v>
                </c:pt>
                <c:pt idx="4534">
                  <c:v>9.0982351053975012</c:v>
                </c:pt>
                <c:pt idx="4535">
                  <c:v>9.0983515176996743</c:v>
                </c:pt>
                <c:pt idx="4536">
                  <c:v>9.0984679300018474</c:v>
                </c:pt>
                <c:pt idx="4537">
                  <c:v>9.0985843423040205</c:v>
                </c:pt>
                <c:pt idx="4538">
                  <c:v>9.0987007546061935</c:v>
                </c:pt>
                <c:pt idx="4539">
                  <c:v>9.0988171669083666</c:v>
                </c:pt>
                <c:pt idx="4540">
                  <c:v>9.0989335792105397</c:v>
                </c:pt>
                <c:pt idx="4541">
                  <c:v>9.0990499915127128</c:v>
                </c:pt>
                <c:pt idx="4542">
                  <c:v>9.0991664038148858</c:v>
                </c:pt>
                <c:pt idx="4543">
                  <c:v>9.0992828161170589</c:v>
                </c:pt>
                <c:pt idx="4544">
                  <c:v>9.099399228419232</c:v>
                </c:pt>
                <c:pt idx="4545">
                  <c:v>9.0995156407214068</c:v>
                </c:pt>
                <c:pt idx="4546">
                  <c:v>9.0996320530235799</c:v>
                </c:pt>
                <c:pt idx="4547">
                  <c:v>9.099748465325753</c:v>
                </c:pt>
                <c:pt idx="4548">
                  <c:v>9.0998648776279261</c:v>
                </c:pt>
                <c:pt idx="4549">
                  <c:v>9.0999812899300991</c:v>
                </c:pt>
                <c:pt idx="4550">
                  <c:v>9.1000977022322722</c:v>
                </c:pt>
                <c:pt idx="4551">
                  <c:v>9.1002141145344453</c:v>
                </c:pt>
                <c:pt idx="4552">
                  <c:v>9.1003305268366184</c:v>
                </c:pt>
                <c:pt idx="4553">
                  <c:v>9.1004469391387914</c:v>
                </c:pt>
                <c:pt idx="4554">
                  <c:v>9.1005633514409645</c:v>
                </c:pt>
                <c:pt idx="4555">
                  <c:v>9.1006797637431376</c:v>
                </c:pt>
                <c:pt idx="4556">
                  <c:v>9.1007961760453107</c:v>
                </c:pt>
                <c:pt idx="4557">
                  <c:v>9.1009125883474837</c:v>
                </c:pt>
                <c:pt idx="4558">
                  <c:v>9.1010290006496568</c:v>
                </c:pt>
                <c:pt idx="4559">
                  <c:v>9.1011454129518299</c:v>
                </c:pt>
                <c:pt idx="4560">
                  <c:v>9.101261825254003</c:v>
                </c:pt>
                <c:pt idx="4561">
                  <c:v>9.101378237556176</c:v>
                </c:pt>
                <c:pt idx="4562">
                  <c:v>9.1014946498583491</c:v>
                </c:pt>
                <c:pt idx="4563">
                  <c:v>9.1016110621605222</c:v>
                </c:pt>
                <c:pt idx="4564">
                  <c:v>9.1017274744626953</c:v>
                </c:pt>
                <c:pt idx="4565">
                  <c:v>9.1018438867648683</c:v>
                </c:pt>
                <c:pt idx="4566">
                  <c:v>9.1019602990670414</c:v>
                </c:pt>
                <c:pt idx="4567">
                  <c:v>9.1020767113692145</c:v>
                </c:pt>
                <c:pt idx="4568">
                  <c:v>9.1021931236713876</c:v>
                </c:pt>
                <c:pt idx="4569">
                  <c:v>9.1023095359735606</c:v>
                </c:pt>
                <c:pt idx="4570">
                  <c:v>9.1024259482757337</c:v>
                </c:pt>
                <c:pt idx="4571">
                  <c:v>9.1025423605779068</c:v>
                </c:pt>
                <c:pt idx="4572">
                  <c:v>9.1026587728800799</c:v>
                </c:pt>
                <c:pt idx="4573">
                  <c:v>9.1027751851822529</c:v>
                </c:pt>
                <c:pt idx="4574">
                  <c:v>9.102891597484426</c:v>
                </c:pt>
                <c:pt idx="4575">
                  <c:v>9.1030080097865991</c:v>
                </c:pt>
                <c:pt idx="4576">
                  <c:v>9.1031244220887721</c:v>
                </c:pt>
                <c:pt idx="4577">
                  <c:v>9.1032408343909452</c:v>
                </c:pt>
                <c:pt idx="4578">
                  <c:v>9.1033572466931183</c:v>
                </c:pt>
                <c:pt idx="4579">
                  <c:v>9.1034736589952914</c:v>
                </c:pt>
                <c:pt idx="4580">
                  <c:v>9.1035900712974644</c:v>
                </c:pt>
                <c:pt idx="4581">
                  <c:v>9.1037064835996375</c:v>
                </c:pt>
                <c:pt idx="4582">
                  <c:v>9.1038228959018106</c:v>
                </c:pt>
                <c:pt idx="4583">
                  <c:v>9.1039393082039837</c:v>
                </c:pt>
                <c:pt idx="4584">
                  <c:v>9.1040557205061567</c:v>
                </c:pt>
                <c:pt idx="4585">
                  <c:v>9.1041721328083298</c:v>
                </c:pt>
                <c:pt idx="4586">
                  <c:v>9.1042885451105029</c:v>
                </c:pt>
                <c:pt idx="4587">
                  <c:v>9.104404957412676</c:v>
                </c:pt>
                <c:pt idx="4588">
                  <c:v>9.104521369714849</c:v>
                </c:pt>
                <c:pt idx="4589">
                  <c:v>9.1046377820170221</c:v>
                </c:pt>
                <c:pt idx="4590">
                  <c:v>9.1047541943191952</c:v>
                </c:pt>
                <c:pt idx="4591">
                  <c:v>9.1048706066213683</c:v>
                </c:pt>
                <c:pt idx="4592">
                  <c:v>9.1049870189235431</c:v>
                </c:pt>
                <c:pt idx="4593">
                  <c:v>9.1051034312257162</c:v>
                </c:pt>
                <c:pt idx="4594">
                  <c:v>9.1052198435278893</c:v>
                </c:pt>
                <c:pt idx="4595">
                  <c:v>9.1053362558300623</c:v>
                </c:pt>
                <c:pt idx="4596">
                  <c:v>9.1054526681322354</c:v>
                </c:pt>
                <c:pt idx="4597">
                  <c:v>9.1055690804344085</c:v>
                </c:pt>
                <c:pt idx="4598">
                  <c:v>9.1056854927365816</c:v>
                </c:pt>
                <c:pt idx="4599">
                  <c:v>9.1058019050387546</c:v>
                </c:pt>
                <c:pt idx="4600">
                  <c:v>9.1059183173409277</c:v>
                </c:pt>
                <c:pt idx="4601">
                  <c:v>9.1060347296431008</c:v>
                </c:pt>
                <c:pt idx="4602">
                  <c:v>9.1061511419452739</c:v>
                </c:pt>
                <c:pt idx="4603">
                  <c:v>9.1062675542474469</c:v>
                </c:pt>
                <c:pt idx="4604">
                  <c:v>9.10638396654962</c:v>
                </c:pt>
                <c:pt idx="4605">
                  <c:v>9.1065003788517931</c:v>
                </c:pt>
                <c:pt idx="4606">
                  <c:v>9.1066167911539662</c:v>
                </c:pt>
                <c:pt idx="4607">
                  <c:v>9.1067332034561392</c:v>
                </c:pt>
                <c:pt idx="4608">
                  <c:v>9.1068496157583123</c:v>
                </c:pt>
                <c:pt idx="4609">
                  <c:v>9.1069660280604854</c:v>
                </c:pt>
                <c:pt idx="4610">
                  <c:v>9.1070824403626585</c:v>
                </c:pt>
                <c:pt idx="4611">
                  <c:v>9.1071988526648315</c:v>
                </c:pt>
                <c:pt idx="4612">
                  <c:v>9.1073152649670046</c:v>
                </c:pt>
                <c:pt idx="4613">
                  <c:v>9.1074316772691777</c:v>
                </c:pt>
                <c:pt idx="4614">
                  <c:v>9.1075480895713508</c:v>
                </c:pt>
                <c:pt idx="4615">
                  <c:v>9.1076645018735238</c:v>
                </c:pt>
                <c:pt idx="4616">
                  <c:v>9.1077809141756969</c:v>
                </c:pt>
                <c:pt idx="4617">
                  <c:v>9.10789732647787</c:v>
                </c:pt>
                <c:pt idx="4618">
                  <c:v>9.1080137387800431</c:v>
                </c:pt>
                <c:pt idx="4619">
                  <c:v>9.1081301510822161</c:v>
                </c:pt>
                <c:pt idx="4620">
                  <c:v>9.1082465633843892</c:v>
                </c:pt>
                <c:pt idx="4621">
                  <c:v>9.1083629756865623</c:v>
                </c:pt>
                <c:pt idx="4622">
                  <c:v>9.1084793879887354</c:v>
                </c:pt>
                <c:pt idx="4623">
                  <c:v>9.1085958002909084</c:v>
                </c:pt>
                <c:pt idx="4624">
                  <c:v>9.1087122125930815</c:v>
                </c:pt>
                <c:pt idx="4625">
                  <c:v>9.1088286248952546</c:v>
                </c:pt>
                <c:pt idx="4626">
                  <c:v>9.1089450371974277</c:v>
                </c:pt>
                <c:pt idx="4627">
                  <c:v>9.1090614494996007</c:v>
                </c:pt>
                <c:pt idx="4628">
                  <c:v>9.1091778618017738</c:v>
                </c:pt>
                <c:pt idx="4629">
                  <c:v>9.1092942741039469</c:v>
                </c:pt>
                <c:pt idx="4630">
                  <c:v>9.10941068640612</c:v>
                </c:pt>
                <c:pt idx="4631">
                  <c:v>9.109527098708293</c:v>
                </c:pt>
                <c:pt idx="4632">
                  <c:v>9.1096435110104661</c:v>
                </c:pt>
                <c:pt idx="4633">
                  <c:v>9.1097599233126392</c:v>
                </c:pt>
                <c:pt idx="4634">
                  <c:v>9.1098763356148122</c:v>
                </c:pt>
                <c:pt idx="4635">
                  <c:v>9.1099927479169853</c:v>
                </c:pt>
                <c:pt idx="4636">
                  <c:v>9.1101091602191584</c:v>
                </c:pt>
                <c:pt idx="4637">
                  <c:v>9.1102255725213315</c:v>
                </c:pt>
                <c:pt idx="4638">
                  <c:v>9.1103419848235045</c:v>
                </c:pt>
                <c:pt idx="4639">
                  <c:v>9.1104583971256794</c:v>
                </c:pt>
                <c:pt idx="4640">
                  <c:v>9.1105748094278525</c:v>
                </c:pt>
                <c:pt idx="4641">
                  <c:v>9.1106912217300255</c:v>
                </c:pt>
                <c:pt idx="4642">
                  <c:v>9.1108076340321986</c:v>
                </c:pt>
                <c:pt idx="4643">
                  <c:v>9.1109240463343717</c:v>
                </c:pt>
                <c:pt idx="4644">
                  <c:v>9.1110404586365448</c:v>
                </c:pt>
                <c:pt idx="4645">
                  <c:v>9.1111568709387178</c:v>
                </c:pt>
                <c:pt idx="4646">
                  <c:v>9.1112732832408909</c:v>
                </c:pt>
                <c:pt idx="4647">
                  <c:v>9.111389695543064</c:v>
                </c:pt>
                <c:pt idx="4648">
                  <c:v>9.1115061078452371</c:v>
                </c:pt>
                <c:pt idx="4649">
                  <c:v>9.1116225201474101</c:v>
                </c:pt>
                <c:pt idx="4650">
                  <c:v>9.1117389324495832</c:v>
                </c:pt>
                <c:pt idx="4651">
                  <c:v>9.1118553447517563</c:v>
                </c:pt>
                <c:pt idx="4652">
                  <c:v>9.1119717570539294</c:v>
                </c:pt>
                <c:pt idx="4653">
                  <c:v>9.1120881693561024</c:v>
                </c:pt>
                <c:pt idx="4654">
                  <c:v>9.1122045816582755</c:v>
                </c:pt>
                <c:pt idx="4655">
                  <c:v>9.1123209939604486</c:v>
                </c:pt>
                <c:pt idx="4656">
                  <c:v>9.1124374062626217</c:v>
                </c:pt>
                <c:pt idx="4657">
                  <c:v>9.1125538185647947</c:v>
                </c:pt>
                <c:pt idx="4658">
                  <c:v>9.1126702308669678</c:v>
                </c:pt>
                <c:pt idx="4659">
                  <c:v>9.1127866431691409</c:v>
                </c:pt>
                <c:pt idx="4660">
                  <c:v>9.112903055471314</c:v>
                </c:pt>
                <c:pt idx="4661">
                  <c:v>9.113019467773487</c:v>
                </c:pt>
                <c:pt idx="4662">
                  <c:v>9.1131358800756601</c:v>
                </c:pt>
                <c:pt idx="4663">
                  <c:v>9.1132522923778332</c:v>
                </c:pt>
                <c:pt idx="4664">
                  <c:v>9.1133687046800063</c:v>
                </c:pt>
                <c:pt idx="4665">
                  <c:v>9.1134851169821793</c:v>
                </c:pt>
                <c:pt idx="4666">
                  <c:v>9.1136015292843524</c:v>
                </c:pt>
                <c:pt idx="4667">
                  <c:v>9.1137179415865255</c:v>
                </c:pt>
                <c:pt idx="4668">
                  <c:v>9.1138343538886986</c:v>
                </c:pt>
                <c:pt idx="4669">
                  <c:v>9.1139507661908716</c:v>
                </c:pt>
                <c:pt idx="4670">
                  <c:v>9.1140671784930447</c:v>
                </c:pt>
                <c:pt idx="4671">
                  <c:v>9.1141835907952178</c:v>
                </c:pt>
                <c:pt idx="4672">
                  <c:v>9.1143000030973909</c:v>
                </c:pt>
                <c:pt idx="4673">
                  <c:v>9.1144164153995639</c:v>
                </c:pt>
                <c:pt idx="4674">
                  <c:v>9.114532827701737</c:v>
                </c:pt>
                <c:pt idx="4675">
                  <c:v>9.1146492400039101</c:v>
                </c:pt>
                <c:pt idx="4676">
                  <c:v>9.1147656523060832</c:v>
                </c:pt>
                <c:pt idx="4677">
                  <c:v>9.1148820646082562</c:v>
                </c:pt>
                <c:pt idx="4678">
                  <c:v>9.1149984769104293</c:v>
                </c:pt>
                <c:pt idx="4679">
                  <c:v>9.1151148892126024</c:v>
                </c:pt>
                <c:pt idx="4680">
                  <c:v>9.1152313015147755</c:v>
                </c:pt>
                <c:pt idx="4681">
                  <c:v>9.1153477138169485</c:v>
                </c:pt>
                <c:pt idx="4682">
                  <c:v>9.1154641261191216</c:v>
                </c:pt>
                <c:pt idx="4683">
                  <c:v>9.1155805384212947</c:v>
                </c:pt>
                <c:pt idx="4684">
                  <c:v>9.1156969507234678</c:v>
                </c:pt>
                <c:pt idx="4685">
                  <c:v>9.1158133630256426</c:v>
                </c:pt>
                <c:pt idx="4686">
                  <c:v>9.1159297753278157</c:v>
                </c:pt>
                <c:pt idx="4687">
                  <c:v>9.1160461876299888</c:v>
                </c:pt>
                <c:pt idx="4688">
                  <c:v>9.1161625999321618</c:v>
                </c:pt>
                <c:pt idx="4689">
                  <c:v>9.1162790122343349</c:v>
                </c:pt>
                <c:pt idx="4690">
                  <c:v>9.116395424536508</c:v>
                </c:pt>
                <c:pt idx="4691">
                  <c:v>9.116511836838681</c:v>
                </c:pt>
                <c:pt idx="4692">
                  <c:v>9.1166282491408541</c:v>
                </c:pt>
                <c:pt idx="4693">
                  <c:v>9.1167446614430272</c:v>
                </c:pt>
                <c:pt idx="4694">
                  <c:v>9.1168610737452003</c:v>
                </c:pt>
                <c:pt idx="4695">
                  <c:v>9.1169774860473733</c:v>
                </c:pt>
                <c:pt idx="4696">
                  <c:v>9.1170938983495464</c:v>
                </c:pt>
                <c:pt idx="4697">
                  <c:v>9.1172103106517195</c:v>
                </c:pt>
                <c:pt idx="4698">
                  <c:v>9.1173267229538926</c:v>
                </c:pt>
                <c:pt idx="4699">
                  <c:v>9.1174431352560656</c:v>
                </c:pt>
                <c:pt idx="4700">
                  <c:v>9.1175595475582387</c:v>
                </c:pt>
                <c:pt idx="4701">
                  <c:v>9.1176759598604118</c:v>
                </c:pt>
                <c:pt idx="4702">
                  <c:v>9.1177923721625849</c:v>
                </c:pt>
                <c:pt idx="4703">
                  <c:v>9.1179087844647579</c:v>
                </c:pt>
                <c:pt idx="4704">
                  <c:v>9.118025196766931</c:v>
                </c:pt>
                <c:pt idx="4705">
                  <c:v>9.1181416090691041</c:v>
                </c:pt>
                <c:pt idx="4706">
                  <c:v>9.1182580213712772</c:v>
                </c:pt>
                <c:pt idx="4707">
                  <c:v>9.1183744336734502</c:v>
                </c:pt>
                <c:pt idx="4708">
                  <c:v>9.1184908459756233</c:v>
                </c:pt>
                <c:pt idx="4709">
                  <c:v>9.1186072582777964</c:v>
                </c:pt>
                <c:pt idx="4710">
                  <c:v>9.1187236705799695</c:v>
                </c:pt>
                <c:pt idx="4711">
                  <c:v>9.1188400828821425</c:v>
                </c:pt>
                <c:pt idx="4712">
                  <c:v>9.1189564951843156</c:v>
                </c:pt>
                <c:pt idx="4713">
                  <c:v>9.1190729074864887</c:v>
                </c:pt>
                <c:pt idx="4714">
                  <c:v>9.1191893197886618</c:v>
                </c:pt>
                <c:pt idx="4715">
                  <c:v>9.1193057320908348</c:v>
                </c:pt>
                <c:pt idx="4716">
                  <c:v>9.1194221443930079</c:v>
                </c:pt>
                <c:pt idx="4717">
                  <c:v>9.119538556695181</c:v>
                </c:pt>
                <c:pt idx="4718">
                  <c:v>9.1196549689973541</c:v>
                </c:pt>
                <c:pt idx="4719">
                  <c:v>9.1197713812995271</c:v>
                </c:pt>
                <c:pt idx="4720">
                  <c:v>9.1198877936017002</c:v>
                </c:pt>
                <c:pt idx="4721">
                  <c:v>9.1200042059038733</c:v>
                </c:pt>
                <c:pt idx="4722">
                  <c:v>9.1201206182060464</c:v>
                </c:pt>
                <c:pt idx="4723">
                  <c:v>9.1202370305082194</c:v>
                </c:pt>
                <c:pt idx="4724">
                  <c:v>9.1203534428103925</c:v>
                </c:pt>
                <c:pt idx="4725">
                  <c:v>9.1204698551125656</c:v>
                </c:pt>
                <c:pt idx="4726">
                  <c:v>9.1205862674147387</c:v>
                </c:pt>
                <c:pt idx="4727">
                  <c:v>9.1207026797169117</c:v>
                </c:pt>
                <c:pt idx="4728">
                  <c:v>9.1208190920190848</c:v>
                </c:pt>
                <c:pt idx="4729">
                  <c:v>9.1209355043212579</c:v>
                </c:pt>
                <c:pt idx="4730">
                  <c:v>9.121051916623431</c:v>
                </c:pt>
                <c:pt idx="4731">
                  <c:v>9.121168328925604</c:v>
                </c:pt>
                <c:pt idx="4732">
                  <c:v>9.1212847412277789</c:v>
                </c:pt>
                <c:pt idx="4733">
                  <c:v>9.121401153529952</c:v>
                </c:pt>
                <c:pt idx="4734">
                  <c:v>9.121517565832125</c:v>
                </c:pt>
                <c:pt idx="4735">
                  <c:v>9.1216339781342981</c:v>
                </c:pt>
                <c:pt idx="4736">
                  <c:v>9.1217503904364712</c:v>
                </c:pt>
                <c:pt idx="4737">
                  <c:v>9.1218668027386443</c:v>
                </c:pt>
                <c:pt idx="4738">
                  <c:v>9.1219832150408173</c:v>
                </c:pt>
                <c:pt idx="4739">
                  <c:v>9.1220996273429904</c:v>
                </c:pt>
                <c:pt idx="4740">
                  <c:v>9.1222160396451635</c:v>
                </c:pt>
                <c:pt idx="4741">
                  <c:v>9.1223324519473366</c:v>
                </c:pt>
                <c:pt idx="4742">
                  <c:v>9.1224488642495096</c:v>
                </c:pt>
                <c:pt idx="4743">
                  <c:v>9.1225652765516827</c:v>
                </c:pt>
                <c:pt idx="4744">
                  <c:v>9.1226816888538558</c:v>
                </c:pt>
                <c:pt idx="4745">
                  <c:v>9.1227981011560288</c:v>
                </c:pt>
                <c:pt idx="4746">
                  <c:v>9.1229145134582019</c:v>
                </c:pt>
                <c:pt idx="4747">
                  <c:v>9.123030925760375</c:v>
                </c:pt>
                <c:pt idx="4748">
                  <c:v>9.1231473380625481</c:v>
                </c:pt>
                <c:pt idx="4749">
                  <c:v>9.1232637503647211</c:v>
                </c:pt>
                <c:pt idx="4750">
                  <c:v>9.1233801626668942</c:v>
                </c:pt>
                <c:pt idx="4751">
                  <c:v>9.1234965749690673</c:v>
                </c:pt>
                <c:pt idx="4752">
                  <c:v>9.1236129872712404</c:v>
                </c:pt>
                <c:pt idx="4753">
                  <c:v>9.1237293995734134</c:v>
                </c:pt>
                <c:pt idx="4754">
                  <c:v>9.1238458118755865</c:v>
                </c:pt>
                <c:pt idx="4755">
                  <c:v>9.1239622241777596</c:v>
                </c:pt>
                <c:pt idx="4756">
                  <c:v>9.1240786364799327</c:v>
                </c:pt>
                <c:pt idx="4757">
                  <c:v>9.1241950487821057</c:v>
                </c:pt>
                <c:pt idx="4758">
                  <c:v>9.1243114610842788</c:v>
                </c:pt>
                <c:pt idx="4759">
                  <c:v>9.1244278733864519</c:v>
                </c:pt>
                <c:pt idx="4760">
                  <c:v>9.124544285688625</c:v>
                </c:pt>
                <c:pt idx="4761">
                  <c:v>9.124660697990798</c:v>
                </c:pt>
                <c:pt idx="4762">
                  <c:v>9.1247771102929711</c:v>
                </c:pt>
                <c:pt idx="4763">
                  <c:v>9.1248935225951442</c:v>
                </c:pt>
                <c:pt idx="4764">
                  <c:v>9.1250099348973173</c:v>
                </c:pt>
                <c:pt idx="4765">
                  <c:v>9.1251263471994903</c:v>
                </c:pt>
                <c:pt idx="4766">
                  <c:v>9.1252427595016634</c:v>
                </c:pt>
                <c:pt idx="4767">
                  <c:v>9.1253591718038365</c:v>
                </c:pt>
                <c:pt idx="4768">
                  <c:v>9.1254755841060096</c:v>
                </c:pt>
                <c:pt idx="4769">
                  <c:v>9.1255919964081826</c:v>
                </c:pt>
                <c:pt idx="4770">
                  <c:v>9.1257084087103557</c:v>
                </c:pt>
                <c:pt idx="4771">
                  <c:v>9.1258248210125288</c:v>
                </c:pt>
                <c:pt idx="4772">
                  <c:v>9.1259412333147019</c:v>
                </c:pt>
                <c:pt idx="4773">
                  <c:v>9.1260576456168749</c:v>
                </c:pt>
                <c:pt idx="4774">
                  <c:v>9.126174057919048</c:v>
                </c:pt>
                <c:pt idx="4775">
                  <c:v>9.1262904702212211</c:v>
                </c:pt>
                <c:pt idx="4776">
                  <c:v>9.1264068825233942</c:v>
                </c:pt>
                <c:pt idx="4777">
                  <c:v>9.1265232948255672</c:v>
                </c:pt>
                <c:pt idx="4778">
                  <c:v>9.1266397071277403</c:v>
                </c:pt>
                <c:pt idx="4779">
                  <c:v>9.1267561194299152</c:v>
                </c:pt>
                <c:pt idx="4780">
                  <c:v>9.1268725317320882</c:v>
                </c:pt>
                <c:pt idx="4781">
                  <c:v>9.1269889440342613</c:v>
                </c:pt>
                <c:pt idx="4782">
                  <c:v>9.1271053563364344</c:v>
                </c:pt>
                <c:pt idx="4783">
                  <c:v>9.1272217686386075</c:v>
                </c:pt>
                <c:pt idx="4784">
                  <c:v>9.1273381809407805</c:v>
                </c:pt>
                <c:pt idx="4785">
                  <c:v>9.1274545932429536</c:v>
                </c:pt>
                <c:pt idx="4786">
                  <c:v>9.1275710055451267</c:v>
                </c:pt>
                <c:pt idx="4787">
                  <c:v>9.1276874178472998</c:v>
                </c:pt>
                <c:pt idx="4788">
                  <c:v>9.1278038301494728</c:v>
                </c:pt>
                <c:pt idx="4789">
                  <c:v>9.1279202424516459</c:v>
                </c:pt>
                <c:pt idx="4790">
                  <c:v>9.128036654753819</c:v>
                </c:pt>
                <c:pt idx="4791">
                  <c:v>9.1281530670559921</c:v>
                </c:pt>
                <c:pt idx="4792">
                  <c:v>9.1282694793581651</c:v>
                </c:pt>
                <c:pt idx="4793">
                  <c:v>9.1283858916603382</c:v>
                </c:pt>
                <c:pt idx="4794">
                  <c:v>9.1285023039625113</c:v>
                </c:pt>
                <c:pt idx="4795">
                  <c:v>9.1286187162646844</c:v>
                </c:pt>
                <c:pt idx="4796">
                  <c:v>9.1287351285668574</c:v>
                </c:pt>
                <c:pt idx="4797">
                  <c:v>9.1288515408690305</c:v>
                </c:pt>
                <c:pt idx="4798">
                  <c:v>9.1289679531712036</c:v>
                </c:pt>
                <c:pt idx="4799">
                  <c:v>9.1290843654733766</c:v>
                </c:pt>
                <c:pt idx="4800">
                  <c:v>9.1292007777755497</c:v>
                </c:pt>
                <c:pt idx="4801">
                  <c:v>9.1293171900777228</c:v>
                </c:pt>
                <c:pt idx="4802">
                  <c:v>9.1294336023798959</c:v>
                </c:pt>
                <c:pt idx="4803">
                  <c:v>9.1295500146820689</c:v>
                </c:pt>
                <c:pt idx="4804">
                  <c:v>9.129666426984242</c:v>
                </c:pt>
                <c:pt idx="4805">
                  <c:v>9.1297828392864151</c:v>
                </c:pt>
                <c:pt idx="4806">
                  <c:v>9.1298992515885882</c:v>
                </c:pt>
                <c:pt idx="4807">
                  <c:v>9.1300156638907612</c:v>
                </c:pt>
                <c:pt idx="4808">
                  <c:v>9.1301320761929343</c:v>
                </c:pt>
                <c:pt idx="4809">
                  <c:v>9.1302484884951074</c:v>
                </c:pt>
                <c:pt idx="4810">
                  <c:v>9.1303649007972805</c:v>
                </c:pt>
                <c:pt idx="4811">
                  <c:v>9.1304813130994535</c:v>
                </c:pt>
                <c:pt idx="4812">
                  <c:v>9.1305977254016266</c:v>
                </c:pt>
                <c:pt idx="4813">
                  <c:v>9.1307141377037997</c:v>
                </c:pt>
                <c:pt idx="4814">
                  <c:v>9.1308305500059728</c:v>
                </c:pt>
                <c:pt idx="4815">
                  <c:v>9.1309469623081458</c:v>
                </c:pt>
                <c:pt idx="4816">
                  <c:v>9.1310633746103189</c:v>
                </c:pt>
                <c:pt idx="4817">
                  <c:v>9.131179786912492</c:v>
                </c:pt>
                <c:pt idx="4818">
                  <c:v>9.1312961992146651</c:v>
                </c:pt>
                <c:pt idx="4819">
                  <c:v>9.1314126115168381</c:v>
                </c:pt>
                <c:pt idx="4820">
                  <c:v>9.1315290238190112</c:v>
                </c:pt>
                <c:pt idx="4821">
                  <c:v>9.1316454361211843</c:v>
                </c:pt>
                <c:pt idx="4822">
                  <c:v>9.1317618484233574</c:v>
                </c:pt>
                <c:pt idx="4823">
                  <c:v>9.1318782607255304</c:v>
                </c:pt>
                <c:pt idx="4824">
                  <c:v>9.1319946730277035</c:v>
                </c:pt>
                <c:pt idx="4825">
                  <c:v>9.1321110853298766</c:v>
                </c:pt>
                <c:pt idx="4826">
                  <c:v>9.1322274976320514</c:v>
                </c:pt>
                <c:pt idx="4827">
                  <c:v>9.1323439099342245</c:v>
                </c:pt>
                <c:pt idx="4828">
                  <c:v>9.1324603222363976</c:v>
                </c:pt>
                <c:pt idx="4829">
                  <c:v>9.1325767345385707</c:v>
                </c:pt>
                <c:pt idx="4830">
                  <c:v>9.1326931468407437</c:v>
                </c:pt>
                <c:pt idx="4831">
                  <c:v>9.1328095591429168</c:v>
                </c:pt>
                <c:pt idx="4832">
                  <c:v>9.1329259714450899</c:v>
                </c:pt>
                <c:pt idx="4833">
                  <c:v>9.133042383747263</c:v>
                </c:pt>
                <c:pt idx="4834">
                  <c:v>9.133158796049436</c:v>
                </c:pt>
                <c:pt idx="4835">
                  <c:v>9.1332752083516091</c:v>
                </c:pt>
                <c:pt idx="4836">
                  <c:v>9.1333916206537822</c:v>
                </c:pt>
                <c:pt idx="4837">
                  <c:v>9.1335080329559553</c:v>
                </c:pt>
                <c:pt idx="4838">
                  <c:v>9.1336244452581283</c:v>
                </c:pt>
                <c:pt idx="4839">
                  <c:v>9.1337408575603014</c:v>
                </c:pt>
                <c:pt idx="4840">
                  <c:v>9.1338572698624745</c:v>
                </c:pt>
                <c:pt idx="4841">
                  <c:v>9.1339736821646476</c:v>
                </c:pt>
                <c:pt idx="4842">
                  <c:v>9.1340900944668206</c:v>
                </c:pt>
                <c:pt idx="4843">
                  <c:v>9.1342065067689937</c:v>
                </c:pt>
                <c:pt idx="4844">
                  <c:v>9.1343229190711668</c:v>
                </c:pt>
                <c:pt idx="4845">
                  <c:v>9.1344393313733399</c:v>
                </c:pt>
                <c:pt idx="4846">
                  <c:v>9.1345557436755129</c:v>
                </c:pt>
                <c:pt idx="4847">
                  <c:v>9.134672155977686</c:v>
                </c:pt>
                <c:pt idx="4848">
                  <c:v>9.1347885682798591</c:v>
                </c:pt>
                <c:pt idx="4849">
                  <c:v>9.1349049805820322</c:v>
                </c:pt>
                <c:pt idx="4850">
                  <c:v>9.1350213928842052</c:v>
                </c:pt>
                <c:pt idx="4851">
                  <c:v>9.1351378051863783</c:v>
                </c:pt>
                <c:pt idx="4852">
                  <c:v>9.1352542174885514</c:v>
                </c:pt>
                <c:pt idx="4853">
                  <c:v>9.1353706297907245</c:v>
                </c:pt>
                <c:pt idx="4854">
                  <c:v>9.1354870420928975</c:v>
                </c:pt>
                <c:pt idx="4855">
                  <c:v>9.1356034543950706</c:v>
                </c:pt>
                <c:pt idx="4856">
                  <c:v>9.1357198666972437</c:v>
                </c:pt>
                <c:pt idx="4857">
                  <c:v>9.1358362789994167</c:v>
                </c:pt>
                <c:pt idx="4858">
                  <c:v>9.1359526913015898</c:v>
                </c:pt>
                <c:pt idx="4859">
                  <c:v>9.1360691036037629</c:v>
                </c:pt>
                <c:pt idx="4860">
                  <c:v>9.136185515905936</c:v>
                </c:pt>
                <c:pt idx="4861">
                  <c:v>9.136301928208109</c:v>
                </c:pt>
                <c:pt idx="4862">
                  <c:v>9.1364183405102821</c:v>
                </c:pt>
                <c:pt idx="4863">
                  <c:v>9.1365347528124552</c:v>
                </c:pt>
                <c:pt idx="4864">
                  <c:v>9.1366511651146283</c:v>
                </c:pt>
                <c:pt idx="4865">
                  <c:v>9.1367675774168013</c:v>
                </c:pt>
                <c:pt idx="4866">
                  <c:v>9.1368839897189744</c:v>
                </c:pt>
                <c:pt idx="4867">
                  <c:v>9.1370004020211475</c:v>
                </c:pt>
                <c:pt idx="4868">
                  <c:v>9.1371168143233206</c:v>
                </c:pt>
                <c:pt idx="4869">
                  <c:v>9.1372332266254936</c:v>
                </c:pt>
                <c:pt idx="4870">
                  <c:v>9.1373496389276667</c:v>
                </c:pt>
                <c:pt idx="4871">
                  <c:v>9.1374660512298398</c:v>
                </c:pt>
                <c:pt idx="4872">
                  <c:v>9.1375824635320146</c:v>
                </c:pt>
                <c:pt idx="4873">
                  <c:v>9.1376988758341877</c:v>
                </c:pt>
                <c:pt idx="4874">
                  <c:v>9.1378152881363608</c:v>
                </c:pt>
                <c:pt idx="4875">
                  <c:v>9.1379317004385339</c:v>
                </c:pt>
                <c:pt idx="4876">
                  <c:v>9.1380481127407069</c:v>
                </c:pt>
                <c:pt idx="4877">
                  <c:v>9.13816452504288</c:v>
                </c:pt>
                <c:pt idx="4878">
                  <c:v>9.1382809373450531</c:v>
                </c:pt>
                <c:pt idx="4879">
                  <c:v>9.1383973496472262</c:v>
                </c:pt>
                <c:pt idx="4880">
                  <c:v>9.1385137619493992</c:v>
                </c:pt>
                <c:pt idx="4881">
                  <c:v>9.1386301742515723</c:v>
                </c:pt>
                <c:pt idx="4882">
                  <c:v>9.1387465865537454</c:v>
                </c:pt>
                <c:pt idx="4883">
                  <c:v>9.1388629988559185</c:v>
                </c:pt>
                <c:pt idx="4884">
                  <c:v>9.1389794111580915</c:v>
                </c:pt>
                <c:pt idx="4885">
                  <c:v>9.1390958234602646</c:v>
                </c:pt>
                <c:pt idx="4886">
                  <c:v>9.1392122357624377</c:v>
                </c:pt>
                <c:pt idx="4887">
                  <c:v>9.1393286480646108</c:v>
                </c:pt>
                <c:pt idx="4888">
                  <c:v>9.1394450603667838</c:v>
                </c:pt>
                <c:pt idx="4889">
                  <c:v>9.1395614726689569</c:v>
                </c:pt>
                <c:pt idx="4890">
                  <c:v>9.13967788497113</c:v>
                </c:pt>
                <c:pt idx="4891">
                  <c:v>9.1397942972733031</c:v>
                </c:pt>
                <c:pt idx="4892">
                  <c:v>9.1399107095754761</c:v>
                </c:pt>
                <c:pt idx="4893">
                  <c:v>9.1400271218776492</c:v>
                </c:pt>
                <c:pt idx="4894">
                  <c:v>9.1401435341798223</c:v>
                </c:pt>
                <c:pt idx="4895">
                  <c:v>9.1402599464819954</c:v>
                </c:pt>
                <c:pt idx="4896">
                  <c:v>9.1403763587841684</c:v>
                </c:pt>
                <c:pt idx="4897">
                  <c:v>9.1404927710863415</c:v>
                </c:pt>
                <c:pt idx="4898">
                  <c:v>9.1406091833885146</c:v>
                </c:pt>
                <c:pt idx="4899">
                  <c:v>9.1407255956906877</c:v>
                </c:pt>
                <c:pt idx="4900">
                  <c:v>9.1408420079928607</c:v>
                </c:pt>
                <c:pt idx="4901">
                  <c:v>9.1409584202950338</c:v>
                </c:pt>
                <c:pt idx="4902">
                  <c:v>9.1410748325972069</c:v>
                </c:pt>
                <c:pt idx="4903">
                  <c:v>9.14119124489938</c:v>
                </c:pt>
                <c:pt idx="4904">
                  <c:v>9.141307657201553</c:v>
                </c:pt>
                <c:pt idx="4905">
                  <c:v>9.1414240695037261</c:v>
                </c:pt>
                <c:pt idx="4906">
                  <c:v>9.1415404818058992</c:v>
                </c:pt>
                <c:pt idx="4907">
                  <c:v>9.1416568941080723</c:v>
                </c:pt>
                <c:pt idx="4908">
                  <c:v>9.1417733064102453</c:v>
                </c:pt>
                <c:pt idx="4909">
                  <c:v>9.1418897187124184</c:v>
                </c:pt>
                <c:pt idx="4910">
                  <c:v>9.1420061310145915</c:v>
                </c:pt>
                <c:pt idx="4911">
                  <c:v>9.1421225433167645</c:v>
                </c:pt>
                <c:pt idx="4912">
                  <c:v>9.1422389556189376</c:v>
                </c:pt>
                <c:pt idx="4913">
                  <c:v>9.1423553679211107</c:v>
                </c:pt>
                <c:pt idx="4914">
                  <c:v>9.1424717802232838</c:v>
                </c:pt>
                <c:pt idx="4915">
                  <c:v>9.1425881925254568</c:v>
                </c:pt>
                <c:pt idx="4916">
                  <c:v>9.1427046048276299</c:v>
                </c:pt>
                <c:pt idx="4917">
                  <c:v>9.142821017129803</c:v>
                </c:pt>
                <c:pt idx="4918">
                  <c:v>9.1429374294319761</c:v>
                </c:pt>
                <c:pt idx="4919">
                  <c:v>9.1430538417341509</c:v>
                </c:pt>
                <c:pt idx="4920">
                  <c:v>9.143170254036324</c:v>
                </c:pt>
                <c:pt idx="4921">
                  <c:v>9.1432866663384971</c:v>
                </c:pt>
                <c:pt idx="4922">
                  <c:v>9.1434030786406701</c:v>
                </c:pt>
                <c:pt idx="4923">
                  <c:v>9.1435194909428432</c:v>
                </c:pt>
                <c:pt idx="4924">
                  <c:v>9.1436359032450163</c:v>
                </c:pt>
                <c:pt idx="4925">
                  <c:v>9.1437523155471894</c:v>
                </c:pt>
                <c:pt idx="4926">
                  <c:v>9.1438687278493624</c:v>
                </c:pt>
                <c:pt idx="4927">
                  <c:v>9.1439851401515355</c:v>
                </c:pt>
                <c:pt idx="4928">
                  <c:v>9.1441015524537086</c:v>
                </c:pt>
                <c:pt idx="4929">
                  <c:v>9.1442179647558817</c:v>
                </c:pt>
                <c:pt idx="4930">
                  <c:v>9.1443343770580547</c:v>
                </c:pt>
                <c:pt idx="4931">
                  <c:v>9.1444507893602278</c:v>
                </c:pt>
                <c:pt idx="4932">
                  <c:v>9.1445672016624009</c:v>
                </c:pt>
                <c:pt idx="4933">
                  <c:v>9.144683613964574</c:v>
                </c:pt>
                <c:pt idx="4934">
                  <c:v>9.144800026266747</c:v>
                </c:pt>
                <c:pt idx="4935">
                  <c:v>9.1449164385689201</c:v>
                </c:pt>
                <c:pt idx="4936">
                  <c:v>9.1450328508710932</c:v>
                </c:pt>
                <c:pt idx="4937">
                  <c:v>9.1451492631732663</c:v>
                </c:pt>
                <c:pt idx="4938">
                  <c:v>9.1452656754754393</c:v>
                </c:pt>
                <c:pt idx="4939">
                  <c:v>9.1453820877776124</c:v>
                </c:pt>
                <c:pt idx="4940">
                  <c:v>9.1454985000797855</c:v>
                </c:pt>
                <c:pt idx="4941">
                  <c:v>9.1456149123819586</c:v>
                </c:pt>
                <c:pt idx="4942">
                  <c:v>9.1457313246841316</c:v>
                </c:pt>
                <c:pt idx="4943">
                  <c:v>9.1458477369863047</c:v>
                </c:pt>
                <c:pt idx="4944">
                  <c:v>9.1459641492884778</c:v>
                </c:pt>
                <c:pt idx="4945">
                  <c:v>9.1460805615906509</c:v>
                </c:pt>
                <c:pt idx="4946">
                  <c:v>9.1461969738928239</c:v>
                </c:pt>
                <c:pt idx="4947">
                  <c:v>9.146313386194997</c:v>
                </c:pt>
                <c:pt idx="4948">
                  <c:v>9.1464297984971701</c:v>
                </c:pt>
                <c:pt idx="4949">
                  <c:v>9.1465462107993432</c:v>
                </c:pt>
                <c:pt idx="4950">
                  <c:v>9.1466626231015162</c:v>
                </c:pt>
                <c:pt idx="4951">
                  <c:v>9.1467790354036893</c:v>
                </c:pt>
                <c:pt idx="4952">
                  <c:v>9.1468954477058624</c:v>
                </c:pt>
                <c:pt idx="4953">
                  <c:v>9.1470118600080355</c:v>
                </c:pt>
                <c:pt idx="4954">
                  <c:v>9.1471282723102085</c:v>
                </c:pt>
                <c:pt idx="4955">
                  <c:v>9.1472446846123816</c:v>
                </c:pt>
                <c:pt idx="4956">
                  <c:v>9.1473610969145547</c:v>
                </c:pt>
                <c:pt idx="4957">
                  <c:v>9.1474775092167278</c:v>
                </c:pt>
                <c:pt idx="4958">
                  <c:v>9.1475939215189008</c:v>
                </c:pt>
                <c:pt idx="4959">
                  <c:v>9.1477103338210739</c:v>
                </c:pt>
                <c:pt idx="4960">
                  <c:v>9.147826746123247</c:v>
                </c:pt>
                <c:pt idx="4961">
                  <c:v>9.1479431584254201</c:v>
                </c:pt>
                <c:pt idx="4962">
                  <c:v>9.1480595707275931</c:v>
                </c:pt>
                <c:pt idx="4963">
                  <c:v>9.1481759830297662</c:v>
                </c:pt>
                <c:pt idx="4964">
                  <c:v>9.1482923953319393</c:v>
                </c:pt>
                <c:pt idx="4965">
                  <c:v>9.1484088076341123</c:v>
                </c:pt>
                <c:pt idx="4966">
                  <c:v>9.1485252199362872</c:v>
                </c:pt>
                <c:pt idx="4967">
                  <c:v>9.1486416322384603</c:v>
                </c:pt>
                <c:pt idx="4968">
                  <c:v>9.1487580445406333</c:v>
                </c:pt>
                <c:pt idx="4969">
                  <c:v>9.1488744568428064</c:v>
                </c:pt>
                <c:pt idx="4970">
                  <c:v>9.1489908691449795</c:v>
                </c:pt>
                <c:pt idx="4971">
                  <c:v>9.1491072814471526</c:v>
                </c:pt>
                <c:pt idx="4972">
                  <c:v>9.1492236937493256</c:v>
                </c:pt>
                <c:pt idx="4973">
                  <c:v>9.1493401060514987</c:v>
                </c:pt>
                <c:pt idx="4974">
                  <c:v>9.1494565183536718</c:v>
                </c:pt>
                <c:pt idx="4975">
                  <c:v>9.1495729306558449</c:v>
                </c:pt>
                <c:pt idx="4976">
                  <c:v>9.1496893429580179</c:v>
                </c:pt>
                <c:pt idx="4977">
                  <c:v>9.149805755260191</c:v>
                </c:pt>
                <c:pt idx="4978">
                  <c:v>9.1499221675623641</c:v>
                </c:pt>
                <c:pt idx="4979">
                  <c:v>9.1500385798645372</c:v>
                </c:pt>
                <c:pt idx="4980">
                  <c:v>9.1501549921667102</c:v>
                </c:pt>
              </c:numCache>
            </c:numRef>
          </c:xVal>
          <c:yVal>
            <c:numRef>
              <c:f>'[1 RADPFV5.15de.c1 (1).xls]Sheet1'!$BA$20:$BA$5000</c:f>
              <c:numCache>
                <c:formatCode>General</c:formatCode>
                <c:ptCount val="4981"/>
                <c:pt idx="0">
                  <c:v>7.5942858901820491</c:v>
                </c:pt>
                <c:pt idx="1">
                  <c:v>15.169188441800785</c:v>
                </c:pt>
                <c:pt idx="2">
                  <c:v>22.724534313441559</c:v>
                </c:pt>
                <c:pt idx="3">
                  <c:v>30.260067941545358</c:v>
                </c:pt>
                <c:pt idx="4">
                  <c:v>37.775635308770759</c:v>
                </c:pt>
                <c:pt idx="5">
                  <c:v>45.271026981845573</c:v>
                </c:pt>
                <c:pt idx="6">
                  <c:v>52.746050480881003</c:v>
                </c:pt>
                <c:pt idx="7">
                  <c:v>60.200515415788132</c:v>
                </c:pt>
                <c:pt idx="8">
                  <c:v>67.634233855136699</c:v>
                </c:pt>
                <c:pt idx="9">
                  <c:v>75.047020381180616</c:v>
                </c:pt>
                <c:pt idx="10">
                  <c:v>82.4386921120267</c:v>
                </c:pt>
                <c:pt idx="11">
                  <c:v>89.809068716814764</c:v>
                </c:pt>
                <c:pt idx="12">
                  <c:v>97.157972428510902</c:v>
                </c:pt>
                <c:pt idx="13">
                  <c:v>104.48522805545927</c:v>
                </c:pt>
                <c:pt idx="14">
                  <c:v>111.79066299204518</c:v>
                </c:pt>
                <c:pt idx="15">
                  <c:v>119.07410722859757</c:v>
                </c:pt>
                <c:pt idx="16">
                  <c:v>126.3353933605826</c:v>
                </c:pt>
                <c:pt idx="17">
                  <c:v>133.57435659711291</c:v>
                </c:pt>
                <c:pt idx="18">
                  <c:v>140.7908347687852</c:v>
                </c:pt>
                <c:pt idx="19">
                  <c:v>147.98466833485463</c:v>
                </c:pt>
                <c:pt idx="20">
                  <c:v>155.1557003897511</c:v>
                </c:pt>
                <c:pt idx="21">
                  <c:v>162.30377666894321</c:v>
                </c:pt>
                <c:pt idx="22">
                  <c:v>169.42874555415366</c:v>
                </c:pt>
                <c:pt idx="23">
                  <c:v>176.53045807793131</c:v>
                </c:pt>
                <c:pt idx="24">
                  <c:v>183.60876792758413</c:v>
                </c:pt>
                <c:pt idx="25">
                  <c:v>190.66353144847716</c:v>
                </c:pt>
                <c:pt idx="26">
                  <c:v>197.69460764670188</c:v>
                </c:pt>
                <c:pt idx="27">
                  <c:v>204.70185819112046</c:v>
                </c:pt>
                <c:pt idx="28">
                  <c:v>211.68514741479075</c:v>
                </c:pt>
                <c:pt idx="29">
                  <c:v>218.64434231577812</c:v>
                </c:pt>
                <c:pt idx="30">
                  <c:v>225.57931255735869</c:v>
                </c:pt>
                <c:pt idx="31">
                  <c:v>232.48993046762095</c:v>
                </c:pt>
                <c:pt idx="32">
                  <c:v>239.37607103847094</c:v>
                </c:pt>
                <c:pt idx="33">
                  <c:v>246.23761192404788</c:v>
                </c:pt>
                <c:pt idx="34">
                  <c:v>253.07443343855635</c:v>
                </c:pt>
                <c:pt idx="35">
                  <c:v>259.88641855352222</c:v>
                </c:pt>
                <c:pt idx="36">
                  <c:v>266.67345289447792</c:v>
                </c:pt>
                <c:pt idx="37">
                  <c:v>273.43542473708595</c:v>
                </c:pt>
                <c:pt idx="38">
                  <c:v>280.17222500270628</c:v>
                </c:pt>
                <c:pt idx="39">
                  <c:v>286.88374725341453</c:v>
                </c:pt>
                <c:pt idx="40">
                  <c:v>293.56988768648097</c:v>
                </c:pt>
                <c:pt idx="41">
                  <c:v>300.23054512831465</c:v>
                </c:pt>
                <c:pt idx="42">
                  <c:v>306.86562102788309</c:v>
                </c:pt>
                <c:pt idx="43">
                  <c:v>313.47501944961374</c:v>
                </c:pt>
                <c:pt idx="44">
                  <c:v>320.05864706578575</c:v>
                </c:pt>
                <c:pt idx="45">
                  <c:v>326.61641314842075</c:v>
                </c:pt>
                <c:pt idx="46">
                  <c:v>333.14822956067951</c:v>
                </c:pt>
                <c:pt idx="47">
                  <c:v>339.65401074777475</c:v>
                </c:pt>
                <c:pt idx="48">
                  <c:v>346.13367372740635</c:v>
                </c:pt>
                <c:pt idx="49">
                  <c:v>352.58713807972936</c:v>
                </c:pt>
                <c:pt idx="50">
                  <c:v>359.01432593686195</c:v>
                </c:pt>
                <c:pt idx="51">
                  <c:v>365.41516197194403</c:v>
                </c:pt>
                <c:pt idx="52">
                  <c:v>371.78957338775194</c:v>
                </c:pt>
                <c:pt idx="53">
                  <c:v>378.13748990488261</c:v>
                </c:pt>
                <c:pt idx="54">
                  <c:v>384.45884374951146</c:v>
                </c:pt>
                <c:pt idx="55">
                  <c:v>390.7535696407366</c:v>
                </c:pt>
                <c:pt idx="56">
                  <c:v>397.02160477751642</c:v>
                </c:pt>
                <c:pt idx="57">
                  <c:v>403.26288882520993</c:v>
                </c:pt>
                <c:pt idx="58">
                  <c:v>409.47736390172986</c:v>
                </c:pt>
                <c:pt idx="59">
                  <c:v>415.66497456331632</c:v>
                </c:pt>
                <c:pt idx="60">
                  <c:v>421.82566778994146</c:v>
                </c:pt>
                <c:pt idx="61">
                  <c:v>427.95939297035329</c:v>
                </c:pt>
                <c:pt idx="62">
                  <c:v>434.06610188676859</c:v>
                </c:pt>
                <c:pt idx="63">
                  <c:v>440.14574869922382</c:v>
                </c:pt>
                <c:pt idx="64">
                  <c:v>446.19828992959333</c:v>
                </c:pt>
                <c:pt idx="65">
                  <c:v>452.22368444528399</c:v>
                </c:pt>
                <c:pt idx="66">
                  <c:v>458.22189344261596</c:v>
                </c:pt>
                <c:pt idx="67">
                  <c:v>464.1928804298978</c:v>
                </c:pt>
                <c:pt idx="68">
                  <c:v>470.13661121020675</c:v>
                </c:pt>
                <c:pt idx="69">
                  <c:v>476.05305386388125</c:v>
                </c:pt>
                <c:pt idx="70">
                  <c:v>481.94217873073706</c:v>
                </c:pt>
                <c:pt idx="71">
                  <c:v>487.80395839201464</c:v>
                </c:pt>
                <c:pt idx="72">
                  <c:v>493.63836765206736</c:v>
                </c:pt>
                <c:pt idx="73">
                  <c:v>499.44538351979992</c:v>
                </c:pt>
                <c:pt idx="74">
                  <c:v>505.22498518986527</c:v>
                </c:pt>
                <c:pt idx="75">
                  <c:v>510.97715402363002</c:v>
                </c:pt>
                <c:pt idx="76">
                  <c:v>516.70187352991638</c:v>
                </c:pt>
                <c:pt idx="77">
                  <c:v>522.39912934553047</c:v>
                </c:pt>
                <c:pt idx="78">
                  <c:v>528.06890921558443</c:v>
                </c:pt>
                <c:pt idx="79">
                  <c:v>533.71120297362233</c:v>
                </c:pt>
                <c:pt idx="80">
                  <c:v>539.32600252155919</c:v>
                </c:pt>
                <c:pt idx="81">
                  <c:v>544.91330180943919</c:v>
                </c:pt>
                <c:pt idx="82">
                  <c:v>550.47309681502441</c:v>
                </c:pt>
                <c:pt idx="83">
                  <c:v>556.00538552322087</c:v>
                </c:pt>
                <c:pt idx="84">
                  <c:v>561.51016790535175</c:v>
                </c:pt>
                <c:pt idx="85">
                  <c:v>566.98744589828436</c:v>
                </c:pt>
                <c:pt idx="86">
                  <c:v>572.43722338342047</c:v>
                </c:pt>
                <c:pt idx="87">
                  <c:v>577.85950616555795</c:v>
                </c:pt>
                <c:pt idx="88">
                  <c:v>583.25430195163165</c:v>
                </c:pt>
                <c:pt idx="89">
                  <c:v>588.621620329341</c:v>
                </c:pt>
                <c:pt idx="90">
                  <c:v>593.9614727456742</c:v>
                </c:pt>
                <c:pt idx="91">
                  <c:v>599.27387248533387</c:v>
                </c:pt>
                <c:pt idx="92">
                  <c:v>604.55883464907379</c:v>
                </c:pt>
                <c:pt idx="93">
                  <c:v>609.81637613195505</c:v>
                </c:pt>
                <c:pt idx="94">
                  <c:v>615.0465156015274</c:v>
                </c:pt>
                <c:pt idx="95">
                  <c:v>620.24927347594348</c:v>
                </c:pt>
                <c:pt idx="96">
                  <c:v>625.42467190201398</c:v>
                </c:pt>
                <c:pt idx="97">
                  <c:v>630.5727347332122</c:v>
                </c:pt>
                <c:pt idx="98">
                  <c:v>635.69348750763049</c:v>
                </c:pt>
                <c:pt idx="99">
                  <c:v>640.78695742590196</c:v>
                </c:pt>
                <c:pt idx="100">
                  <c:v>645.85317332908858</c:v>
                </c:pt>
                <c:pt idx="101">
                  <c:v>650.8921656765466</c:v>
                </c:pt>
                <c:pt idx="102">
                  <c:v>655.90396652377308</c:v>
                </c:pt>
                <c:pt idx="103">
                  <c:v>660.88860950024207</c:v>
                </c:pt>
                <c:pt idx="104">
                  <c:v>665.84612978723601</c:v>
                </c:pt>
                <c:pt idx="105">
                  <c:v>670.77656409567805</c:v>
                </c:pt>
                <c:pt idx="106">
                  <c:v>675.67995064397303</c:v>
                </c:pt>
                <c:pt idx="107">
                  <c:v>680.5563291358618</c:v>
                </c:pt>
                <c:pt idx="108">
                  <c:v>685.40574073829623</c:v>
                </c:pt>
                <c:pt idx="109">
                  <c:v>690.22822805933879</c:v>
                </c:pt>
                <c:pt idx="110">
                  <c:v>695.02383512609401</c:v>
                </c:pt>
                <c:pt idx="111">
                  <c:v>699.79260736267736</c:v>
                </c:pt>
                <c:pt idx="112">
                  <c:v>704.5345915682268</c:v>
                </c:pt>
                <c:pt idx="113">
                  <c:v>709.24983589496151</c:v>
                </c:pt>
                <c:pt idx="114">
                  <c:v>713.93838982629416</c:v>
                </c:pt>
                <c:pt idx="115">
                  <c:v>718.60030415500171</c:v>
                </c:pt>
                <c:pt idx="116">
                  <c:v>723.23563096145915</c:v>
                </c:pt>
                <c:pt idx="117">
                  <c:v>727.84442359194202</c:v>
                </c:pt>
                <c:pt idx="118">
                  <c:v>732.42673663700111</c:v>
                </c:pt>
                <c:pt idx="119">
                  <c:v>736.9826259099159</c:v>
                </c:pt>
                <c:pt idx="120">
                  <c:v>741.51214842522847</c:v>
                </c:pt>
                <c:pt idx="121">
                  <c:v>746.01536237736684</c:v>
                </c:pt>
                <c:pt idx="122">
                  <c:v>750.4923271193552</c:v>
                </c:pt>
                <c:pt idx="123">
                  <c:v>754.94310314162396</c:v>
                </c:pt>
                <c:pt idx="124">
                  <c:v>759.36775205091465</c:v>
                </c:pt>
                <c:pt idx="125">
                  <c:v>763.76633654929083</c:v>
                </c:pt>
                <c:pt idx="126">
                  <c:v>768.13892041325414</c:v>
                </c:pt>
                <c:pt idx="127">
                  <c:v>772.48556847297345</c:v>
                </c:pt>
                <c:pt idx="128">
                  <c:v>776.80634659162422</c:v>
                </c:pt>
                <c:pt idx="129">
                  <c:v>781.10132164485026</c:v>
                </c:pt>
                <c:pt idx="130">
                  <c:v>785.37056150034334</c:v>
                </c:pt>
                <c:pt idx="131">
                  <c:v>789.61413499754894</c:v>
                </c:pt>
                <c:pt idx="132">
                  <c:v>793.83211192749832</c:v>
                </c:pt>
                <c:pt idx="133">
                  <c:v>798.02456301277277</c:v>
                </c:pt>
                <c:pt idx="134">
                  <c:v>802.19155988759996</c:v>
                </c:pt>
                <c:pt idx="135">
                  <c:v>806.33317507808829</c:v>
                </c:pt>
                <c:pt idx="136">
                  <c:v>810.44948198259851</c:v>
                </c:pt>
                <c:pt idx="137">
                  <c:v>814.54055485225854</c:v>
                </c:pt>
                <c:pt idx="138">
                  <c:v>818.60646877162276</c:v>
                </c:pt>
                <c:pt idx="139">
                  <c:v>822.64729963947639</c:v>
                </c:pt>
                <c:pt idx="140">
                  <c:v>826.6631241497912</c:v>
                </c:pt>
                <c:pt idx="141">
                  <c:v>830.65401977283068</c:v>
                </c:pt>
                <c:pt idx="142">
                  <c:v>834.62006473640929</c:v>
                </c:pt>
                <c:pt idx="143">
                  <c:v>838.56133800730731</c:v>
                </c:pt>
                <c:pt idx="144">
                  <c:v>842.47791927284288</c:v>
                </c:pt>
                <c:pt idx="145">
                  <c:v>846.36988892260331</c:v>
                </c:pt>
                <c:pt idx="146">
                  <c:v>850.23732803033681</c:v>
                </c:pt>
                <c:pt idx="147">
                  <c:v>854.08031833600705</c:v>
                </c:pt>
                <c:pt idx="148">
                  <c:v>857.89894222801388</c:v>
                </c:pt>
                <c:pt idx="149">
                  <c:v>861.69328272557493</c:v>
                </c:pt>
                <c:pt idx="150">
                  <c:v>865.46342346128006</c:v>
                </c:pt>
                <c:pt idx="151">
                  <c:v>869.20944866380864</c:v>
                </c:pt>
                <c:pt idx="152">
                  <c:v>872.93144314082087</c:v>
                </c:pt>
                <c:pt idx="153">
                  <c:v>876.62949226201624</c:v>
                </c:pt>
                <c:pt idx="154">
                  <c:v>880.30368194236655</c:v>
                </c:pt>
                <c:pt idx="155">
                  <c:v>883.95409862551878</c:v>
                </c:pt>
                <c:pt idx="156">
                  <c:v>887.58082926737472</c:v>
                </c:pt>
                <c:pt idx="157">
                  <c:v>891.18396131984105</c:v>
                </c:pt>
                <c:pt idx="158">
                  <c:v>894.7635827147592</c:v>
                </c:pt>
                <c:pt idx="159">
                  <c:v>898.31978184800619</c:v>
                </c:pt>
                <c:pt idx="160">
                  <c:v>901.85264756377558</c:v>
                </c:pt>
                <c:pt idx="161">
                  <c:v>905.36226913903329</c:v>
                </c:pt>
                <c:pt idx="162">
                  <c:v>908.84873626815045</c:v>
                </c:pt>
                <c:pt idx="163">
                  <c:v>912.3121390477171</c:v>
                </c:pt>
                <c:pt idx="164">
                  <c:v>915.75256796152928</c:v>
                </c:pt>
                <c:pt idx="165">
                  <c:v>919.1701138657578</c:v>
                </c:pt>
                <c:pt idx="166">
                  <c:v>922.56486797429397</c:v>
                </c:pt>
                <c:pt idx="167">
                  <c:v>925.93692184427505</c:v>
                </c:pt>
                <c:pt idx="168">
                  <c:v>929.28636736178646</c:v>
                </c:pt>
                <c:pt idx="169">
                  <c:v>932.61329672774502</c:v>
                </c:pt>
                <c:pt idx="170">
                  <c:v>935.9178024439592</c:v>
                </c:pt>
                <c:pt idx="171">
                  <c:v>939.19997729936767</c:v>
                </c:pt>
                <c:pt idx="172">
                  <c:v>942.45991435645783</c:v>
                </c:pt>
                <c:pt idx="173">
                  <c:v>945.69770693786018</c:v>
                </c:pt>
                <c:pt idx="174">
                  <c:v>948.91344861312291</c:v>
                </c:pt>
                <c:pt idx="175">
                  <c:v>952.10723318566193</c:v>
                </c:pt>
                <c:pt idx="176">
                  <c:v>955.27915467988976</c:v>
                </c:pt>
                <c:pt idx="177">
                  <c:v>958.42930732851983</c:v>
                </c:pt>
                <c:pt idx="178">
                  <c:v>961.5577855600468</c:v>
                </c:pt>
                <c:pt idx="179">
                  <c:v>964.66468398640575</c:v>
                </c:pt>
                <c:pt idx="180">
                  <c:v>967.75009739080133</c:v>
                </c:pt>
                <c:pt idx="181">
                  <c:v>970.81412071571663</c:v>
                </c:pt>
                <c:pt idx="182">
                  <c:v>973.85684905109281</c:v>
                </c:pt>
                <c:pt idx="183">
                  <c:v>976.87837762268316</c:v>
                </c:pt>
                <c:pt idx="184">
                  <c:v>979.87880178057958</c:v>
                </c:pt>
                <c:pt idx="185">
                  <c:v>982.85821698791062</c:v>
                </c:pt>
                <c:pt idx="186">
                  <c:v>985.81671880971169</c:v>
                </c:pt>
                <c:pt idx="187">
                  <c:v>988.75440290196377</c:v>
                </c:pt>
                <c:pt idx="188">
                  <c:v>991.67136500080221</c:v>
                </c:pt>
                <c:pt idx="189">
                  <c:v>994.56770091189514</c:v>
                </c:pt>
                <c:pt idx="190">
                  <c:v>997.44350649998694</c:v>
                </c:pt>
                <c:pt idx="191">
                  <c:v>1000.2988776786111</c:v>
                </c:pt>
                <c:pt idx="192">
                  <c:v>1003.1339103999666</c:v>
                </c:pt>
                <c:pt idx="193">
                  <c:v>1005.9487006449591</c:v>
                </c:pt>
                <c:pt idx="194">
                  <c:v>1008.7433444134066</c:v>
                </c:pt>
                <c:pt idx="195">
                  <c:v>1011.5179377144079</c:v>
                </c:pt>
                <c:pt idx="196">
                  <c:v>1014.2725765568707</c:v>
                </c:pt>
                <c:pt idx="197">
                  <c:v>1017.0073569402012</c:v>
                </c:pt>
                <c:pt idx="198">
                  <c:v>1019.7223748451531</c:v>
                </c:pt>
                <c:pt idx="199">
                  <c:v>1022.4177262248342</c:v>
                </c:pt>
                <c:pt idx="200">
                  <c:v>1025.0935069958687</c:v>
                </c:pt>
                <c:pt idx="201">
                  <c:v>1027.7498130297176</c:v>
                </c:pt>
                <c:pt idx="202">
                  <c:v>1030.3867401441521</c:v>
                </c:pt>
                <c:pt idx="203">
                  <c:v>1033.0043840948788</c:v>
                </c:pt>
                <c:pt idx="204">
                  <c:v>1035.6028405673208</c:v>
                </c:pt>
                <c:pt idx="205">
                  <c:v>1038.182205168544</c:v>
                </c:pt>
                <c:pt idx="206">
                  <c:v>1040.7425734193382</c:v>
                </c:pt>
                <c:pt idx="207">
                  <c:v>1043.2840407464435</c:v>
                </c:pt>
                <c:pt idx="208">
                  <c:v>1045.8067024749228</c:v>
                </c:pt>
                <c:pt idx="209">
                  <c:v>1048.3106538206814</c:v>
                </c:pt>
                <c:pt idx="210">
                  <c:v>1050.7959898831311</c:v>
                </c:pt>
                <c:pt idx="211">
                  <c:v>1053.2628056379951</c:v>
                </c:pt>
                <c:pt idx="212">
                  <c:v>1055.7111959302561</c:v>
                </c:pt>
                <c:pt idx="213">
                  <c:v>1058.1412554672438</c:v>
                </c:pt>
                <c:pt idx="214">
                  <c:v>1060.5530788118615</c:v>
                </c:pt>
                <c:pt idx="215">
                  <c:v>1062.9467603759488</c:v>
                </c:pt>
                <c:pt idx="216">
                  <c:v>1065.3223944137831</c:v>
                </c:pt>
                <c:pt idx="217">
                  <c:v>1067.6800750157115</c:v>
                </c:pt>
                <c:pt idx="218">
                  <c:v>1070.0198961019209</c:v>
                </c:pt>
                <c:pt idx="219">
                  <c:v>1072.3419514163347</c:v>
                </c:pt>
                <c:pt idx="220">
                  <c:v>1074.6463345206444</c:v>
                </c:pt>
                <c:pt idx="221">
                  <c:v>1076.9331387884663</c:v>
                </c:pt>
                <c:pt idx="222">
                  <c:v>1079.2024573996293</c:v>
                </c:pt>
                <c:pt idx="223">
                  <c:v>1081.4543833345863</c:v>
                </c:pt>
                <c:pt idx="224">
                  <c:v>1083.6890093689512</c:v>
                </c:pt>
                <c:pt idx="225">
                  <c:v>1085.9064280681596</c:v>
                </c:pt>
                <c:pt idx="226">
                  <c:v>1088.1067317822501</c:v>
                </c:pt>
                <c:pt idx="227">
                  <c:v>1090.2900126407678</c:v>
                </c:pt>
                <c:pt idx="228">
                  <c:v>1092.4563625477858</c:v>
                </c:pt>
                <c:pt idx="229">
                  <c:v>1094.6058731770443</c:v>
                </c:pt>
                <c:pt idx="230">
                  <c:v>1096.7386359672062</c:v>
                </c:pt>
                <c:pt idx="231">
                  <c:v>1098.8547421172264</c:v>
                </c:pt>
                <c:pt idx="232">
                  <c:v>1100.954282581838</c:v>
                </c:pt>
                <c:pt idx="233">
                  <c:v>1103.0373480671451</c:v>
                </c:pt>
                <c:pt idx="234">
                  <c:v>1105.1040290263304</c:v>
                </c:pt>
                <c:pt idx="235">
                  <c:v>1107.1544156554712</c:v>
                </c:pt>
                <c:pt idx="236">
                  <c:v>1109.1885978894604</c:v>
                </c:pt>
                <c:pt idx="237">
                  <c:v>1111.2066653980378</c:v>
                </c:pt>
                <c:pt idx="238">
                  <c:v>1113.2087075819234</c:v>
                </c:pt>
                <c:pt idx="239">
                  <c:v>1115.1948135690566</c:v>
                </c:pt>
                <c:pt idx="240">
                  <c:v>1117.1650722109341</c:v>
                </c:pt>
                <c:pt idx="241">
                  <c:v>1119.1195720790531</c:v>
                </c:pt>
                <c:pt idx="242">
                  <c:v>1121.0584014614506</c:v>
                </c:pt>
                <c:pt idx="243">
                  <c:v>1122.9816483593418</c:v>
                </c:pt>
                <c:pt idx="244">
                  <c:v>1124.8894004838551</c:v>
                </c:pt>
                <c:pt idx="245">
                  <c:v>1126.7817452528634</c:v>
                </c:pt>
                <c:pt idx="246">
                  <c:v>1128.6587697879077</c:v>
                </c:pt>
                <c:pt idx="247">
                  <c:v>1130.5205609112145</c:v>
                </c:pt>
                <c:pt idx="248">
                  <c:v>1132.3672051428041</c:v>
                </c:pt>
                <c:pt idx="249">
                  <c:v>1134.1987886976897</c:v>
                </c:pt>
                <c:pt idx="250">
                  <c:v>1136.0153974831646</c:v>
                </c:pt>
                <c:pt idx="251">
                  <c:v>1137.8171170961753</c:v>
                </c:pt>
                <c:pt idx="252">
                  <c:v>1139.6040328207841</c:v>
                </c:pt>
                <c:pt idx="253">
                  <c:v>1141.3762296257141</c:v>
                </c:pt>
                <c:pt idx="254">
                  <c:v>1143.1337921619768</c:v>
                </c:pt>
                <c:pt idx="255">
                  <c:v>1144.8768047605852</c:v>
                </c:pt>
                <c:pt idx="256">
                  <c:v>1146.6053514303453</c:v>
                </c:pt>
                <c:pt idx="257">
                  <c:v>1148.3195158557273</c:v>
                </c:pt>
                <c:pt idx="258">
                  <c:v>1150.0193813948181</c:v>
                </c:pt>
                <c:pt idx="259">
                  <c:v>1151.7050310773468</c:v>
                </c:pt>
                <c:pt idx="260">
                  <c:v>1153.3765476027895</c:v>
                </c:pt>
                <c:pt idx="261">
                  <c:v>1155.034013338548</c:v>
                </c:pt>
                <c:pt idx="262">
                  <c:v>1156.6775103182019</c:v>
                </c:pt>
                <c:pt idx="263">
                  <c:v>1158.3071202398326</c:v>
                </c:pt>
                <c:pt idx="264">
                  <c:v>1159.92292446442</c:v>
                </c:pt>
                <c:pt idx="265">
                  <c:v>1161.5250040143083</c:v>
                </c:pt>
                <c:pt idx="266">
                  <c:v>1163.1134395717399</c:v>
                </c:pt>
                <c:pt idx="267">
                  <c:v>1164.6883114774594</c:v>
                </c:pt>
                <c:pt idx="268">
                  <c:v>1166.2496997293811</c:v>
                </c:pt>
                <c:pt idx="269">
                  <c:v>1167.7976839813252</c:v>
                </c:pt>
                <c:pt idx="270">
                  <c:v>1169.332343541816</c:v>
                </c:pt>
                <c:pt idx="271">
                  <c:v>1170.8537573729445</c:v>
                </c:pt>
                <c:pt idx="272">
                  <c:v>1172.3620040892922</c:v>
                </c:pt>
                <c:pt idx="273">
                  <c:v>1173.8571619569173</c:v>
                </c:pt>
                <c:pt idx="274">
                  <c:v>1175.3393088923992</c:v>
                </c:pt>
                <c:pt idx="275">
                  <c:v>1176.8085224619447</c:v>
                </c:pt>
                <c:pt idx="276">
                  <c:v>1178.2648798805483</c:v>
                </c:pt>
                <c:pt idx="277">
                  <c:v>1179.7084580112116</c:v>
                </c:pt>
                <c:pt idx="278">
                  <c:v>1181.13933336422</c:v>
                </c:pt>
                <c:pt idx="279">
                  <c:v>1182.5575820964698</c:v>
                </c:pt>
                <c:pt idx="280">
                  <c:v>1183.9632800108532</c:v>
                </c:pt>
                <c:pt idx="281">
                  <c:v>1185.3565025556945</c:v>
                </c:pt>
                <c:pt idx="282">
                  <c:v>1186.7373248242372</c:v>
                </c:pt>
                <c:pt idx="283">
                  <c:v>1188.1058215541836</c:v>
                </c:pt>
                <c:pt idx="284">
                  <c:v>1189.462067127283</c:v>
                </c:pt>
                <c:pt idx="285">
                  <c:v>1190.8061355689692</c:v>
                </c:pt>
                <c:pt idx="286">
                  <c:v>1192.1381005480466</c:v>
                </c:pt>
                <c:pt idx="287">
                  <c:v>1193.4580353764218</c:v>
                </c:pt>
                <c:pt idx="288">
                  <c:v>1194.7660130088827</c:v>
                </c:pt>
                <c:pt idx="289">
                  <c:v>1196.062106042923</c:v>
                </c:pt>
                <c:pt idx="290">
                  <c:v>1197.3463867186083</c:v>
                </c:pt>
                <c:pt idx="291">
                  <c:v>1198.6189269184895</c:v>
                </c:pt>
                <c:pt idx="292">
                  <c:v>1199.8797981675566</c:v>
                </c:pt>
                <c:pt idx="293">
                  <c:v>1201.129071633233</c:v>
                </c:pt>
                <c:pt idx="294">
                  <c:v>1202.3668181254141</c:v>
                </c:pt>
                <c:pt idx="295">
                  <c:v>1203.5931080965415</c:v>
                </c:pt>
                <c:pt idx="296">
                  <c:v>1204.8080116417218</c:v>
                </c:pt>
                <c:pt idx="297">
                  <c:v>1206.0115984988768</c:v>
                </c:pt>
                <c:pt idx="298">
                  <c:v>1207.203938048938</c:v>
                </c:pt>
                <c:pt idx="299">
                  <c:v>1208.3850993160734</c:v>
                </c:pt>
                <c:pt idx="300">
                  <c:v>1209.5551509679517</c:v>
                </c:pt>
                <c:pt idx="301">
                  <c:v>1210.7141613160427</c:v>
                </c:pt>
                <c:pt idx="302">
                  <c:v>1211.8621983159492</c:v>
                </c:pt>
                <c:pt idx="303">
                  <c:v>1212.9993295677759</c:v>
                </c:pt>
                <c:pt idx="304">
                  <c:v>1214.125622316529</c:v>
                </c:pt>
                <c:pt idx="305">
                  <c:v>1215.2411434525484</c:v>
                </c:pt>
                <c:pt idx="306">
                  <c:v>1216.3459595119718</c:v>
                </c:pt>
                <c:pt idx="307">
                  <c:v>1217.4401366772286</c:v>
                </c:pt>
                <c:pt idx="308">
                  <c:v>1218.5237407775655</c:v>
                </c:pt>
                <c:pt idx="309">
                  <c:v>1219.5968372895998</c:v>
                </c:pt>
                <c:pt idx="310">
                  <c:v>1220.6594913378999</c:v>
                </c:pt>
                <c:pt idx="311">
                  <c:v>1221.7117676955997</c:v>
                </c:pt>
                <c:pt idx="312">
                  <c:v>1222.7537307850328</c:v>
                </c:pt>
                <c:pt idx="313">
                  <c:v>1223.7854446783981</c:v>
                </c:pt>
                <c:pt idx="314">
                  <c:v>1224.8069730984498</c:v>
                </c:pt>
                <c:pt idx="315">
                  <c:v>1225.8183794192134</c:v>
                </c:pt>
                <c:pt idx="316">
                  <c:v>1226.8197266667262</c:v>
                </c:pt>
                <c:pt idx="317">
                  <c:v>1227.8110775198006</c:v>
                </c:pt>
                <c:pt idx="318">
                  <c:v>1228.7924943108128</c:v>
                </c:pt>
                <c:pt idx="319">
                  <c:v>1229.7640390265149</c:v>
                </c:pt>
                <c:pt idx="320">
                  <c:v>1230.725773308865</c:v>
                </c:pt>
                <c:pt idx="321">
                  <c:v>1231.6777584558854</c:v>
                </c:pt>
                <c:pt idx="322">
                  <c:v>1232.6200554225361</c:v>
                </c:pt>
                <c:pt idx="323">
                  <c:v>1233.5527248216129</c:v>
                </c:pt>
                <c:pt idx="324">
                  <c:v>1234.4758269246636</c:v>
                </c:pt>
                <c:pt idx="325">
                  <c:v>1235.3894216629237</c:v>
                </c:pt>
                <c:pt idx="326">
                  <c:v>1236.2935686282733</c:v>
                </c:pt>
                <c:pt idx="327">
                  <c:v>1237.1883270742087</c:v>
                </c:pt>
                <c:pt idx="328">
                  <c:v>1238.0737559168347</c:v>
                </c:pt>
                <c:pt idx="329">
                  <c:v>1238.9499137358735</c:v>
                </c:pt>
                <c:pt idx="330">
                  <c:v>1239.8168587756904</c:v>
                </c:pt>
                <c:pt idx="331">
                  <c:v>1240.6746489463367</c:v>
                </c:pt>
                <c:pt idx="332">
                  <c:v>1241.5233418246071</c:v>
                </c:pt>
                <c:pt idx="333">
                  <c:v>1242.3629946551139</c:v>
                </c:pt>
                <c:pt idx="334">
                  <c:v>1243.193664351375</c:v>
                </c:pt>
                <c:pt idx="335">
                  <c:v>1244.0154074969169</c:v>
                </c:pt>
                <c:pt idx="336">
                  <c:v>1244.8282803463935</c:v>
                </c:pt>
                <c:pt idx="337">
                  <c:v>1245.6323388267153</c:v>
                </c:pt>
                <c:pt idx="338">
                  <c:v>1246.4276385381938</c:v>
                </c:pt>
                <c:pt idx="339">
                  <c:v>1247.2142347556987</c:v>
                </c:pt>
                <c:pt idx="340">
                  <c:v>1247.9921824298269</c:v>
                </c:pt>
                <c:pt idx="341">
                  <c:v>1248.7615361880835</c:v>
                </c:pt>
                <c:pt idx="342">
                  <c:v>1249.5223503360735</c:v>
                </c:pt>
                <c:pt idx="343">
                  <c:v>1250.2746788587076</c:v>
                </c:pt>
                <c:pt idx="344">
                  <c:v>1251.0185754214137</c:v>
                </c:pt>
                <c:pt idx="345">
                  <c:v>1251.7540933713651</c:v>
                </c:pt>
                <c:pt idx="346">
                  <c:v>1252.481285738711</c:v>
                </c:pt>
                <c:pt idx="347">
                  <c:v>1253.2002052378245</c:v>
                </c:pt>
                <c:pt idx="348">
                  <c:v>1253.9109042685543</c:v>
                </c:pt>
                <c:pt idx="349">
                  <c:v>1254.6134349174872</c:v>
                </c:pt>
                <c:pt idx="350">
                  <c:v>1255.3078489592181</c:v>
                </c:pt>
                <c:pt idx="351">
                  <c:v>1255.9941978576312</c:v>
                </c:pt>
                <c:pt idx="352">
                  <c:v>1256.6725327671843</c:v>
                </c:pt>
                <c:pt idx="353">
                  <c:v>1257.3429045342045</c:v>
                </c:pt>
                <c:pt idx="354">
                  <c:v>1258.0053636981897</c:v>
                </c:pt>
                <c:pt idx="355">
                  <c:v>1258.6599604931155</c:v>
                </c:pt>
                <c:pt idx="356">
                  <c:v>1259.3067448487514</c:v>
                </c:pt>
                <c:pt idx="357">
                  <c:v>1259.9457663919814</c:v>
                </c:pt>
                <c:pt idx="358">
                  <c:v>1260.5770744481297</c:v>
                </c:pt>
                <c:pt idx="359">
                  <c:v>1261.2007180422947</c:v>
                </c:pt>
                <c:pt idx="360">
                  <c:v>1261.8167459006872</c:v>
                </c:pt>
                <c:pt idx="361">
                  <c:v>1262.4252064519708</c:v>
                </c:pt>
                <c:pt idx="362">
                  <c:v>1263.0261478286111</c:v>
                </c:pt>
                <c:pt idx="363">
                  <c:v>1263.619617868228</c:v>
                </c:pt>
                <c:pt idx="364">
                  <c:v>1264.2056641149518</c:v>
                </c:pt>
                <c:pt idx="365">
                  <c:v>1264.7843338207824</c:v>
                </c:pt>
                <c:pt idx="366">
                  <c:v>1265.3556739469536</c:v>
                </c:pt>
                <c:pt idx="367">
                  <c:v>1265.919731165302</c:v>
                </c:pt>
                <c:pt idx="368">
                  <c:v>1266.476551859635</c:v>
                </c:pt>
                <c:pt idx="369">
                  <c:v>1267.026182127106</c:v>
                </c:pt>
                <c:pt idx="370">
                  <c:v>1267.5686677795898</c:v>
                </c:pt>
                <c:pt idx="371">
                  <c:v>1268.1040543450608</c:v>
                </c:pt>
                <c:pt idx="372">
                  <c:v>1268.6323870689753</c:v>
                </c:pt>
                <c:pt idx="373">
                  <c:v>1269.1537109156536</c:v>
                </c:pt>
                <c:pt idx="374">
                  <c:v>1269.6680705696629</c:v>
                </c:pt>
                <c:pt idx="375">
                  <c:v>1270.1755104372073</c:v>
                </c:pt>
                <c:pt idx="376">
                  <c:v>1270.6760746475115</c:v>
                </c:pt>
                <c:pt idx="377">
                  <c:v>1271.1698070542129</c:v>
                </c:pt>
                <c:pt idx="378">
                  <c:v>1271.6567512367485</c:v>
                </c:pt>
                <c:pt idx="379">
                  <c:v>1272.1369505017478</c:v>
                </c:pt>
                <c:pt idx="380">
                  <c:v>1272.6104478844231</c:v>
                </c:pt>
                <c:pt idx="381">
                  <c:v>1273.0772861499597</c:v>
                </c:pt>
                <c:pt idx="382">
                  <c:v>1273.5375077949097</c:v>
                </c:pt>
                <c:pt idx="383">
                  <c:v>1273.9911550485829</c:v>
                </c:pt>
                <c:pt idx="384">
                  <c:v>1274.4382698744382</c:v>
                </c:pt>
                <c:pt idx="385">
                  <c:v>1274.878893971475</c:v>
                </c:pt>
                <c:pt idx="386">
                  <c:v>1275.3130687756238</c:v>
                </c:pt>
                <c:pt idx="387">
                  <c:v>1275.740835461138</c:v>
                </c:pt>
                <c:pt idx="388">
                  <c:v>1276.1622349419802</c:v>
                </c:pt>
                <c:pt idx="389">
                  <c:v>1276.5773078732143</c:v>
                </c:pt>
                <c:pt idx="390">
                  <c:v>1276.9860946523897</c:v>
                </c:pt>
                <c:pt idx="391">
                  <c:v>1277.3886354209292</c:v>
                </c:pt>
                <c:pt idx="392">
                  <c:v>1277.7849700655127</c:v>
                </c:pt>
                <c:pt idx="393">
                  <c:v>1278.1751382194607</c:v>
                </c:pt>
                <c:pt idx="394">
                  <c:v>1278.5591792641155</c:v>
                </c:pt>
                <c:pt idx="395">
                  <c:v>1278.9371323302219</c:v>
                </c:pt>
                <c:pt idx="396">
                  <c:v>1279.3090362993023</c:v>
                </c:pt>
                <c:pt idx="397">
                  <c:v>1279.6749298050354</c:v>
                </c:pt>
                <c:pt idx="398">
                  <c:v>1280.0348512346268</c:v>
                </c:pt>
                <c:pt idx="399">
                  <c:v>1280.3888387301822</c:v>
                </c:pt>
                <c:pt idx="400">
                  <c:v>1280.7369301900742</c:v>
                </c:pt>
                <c:pt idx="401">
                  <c:v>1281.0791632703101</c:v>
                </c:pt>
                <c:pt idx="402">
                  <c:v>1281.4155753858929</c:v>
                </c:pt>
                <c:pt idx="403">
                  <c:v>1281.7462037121848</c:v>
                </c:pt>
                <c:pt idx="404">
                  <c:v>1282.0710851862616</c:v>
                </c:pt>
                <c:pt idx="405">
                  <c:v>1282.3902565082708</c:v>
                </c:pt>
                <c:pt idx="406">
                  <c:v>1282.7037541427803</c:v>
                </c:pt>
                <c:pt idx="407">
                  <c:v>1283.0116143201283</c:v>
                </c:pt>
                <c:pt idx="408">
                  <c:v>1283.3138730377682</c:v>
                </c:pt>
                <c:pt idx="409">
                  <c:v>1283.6105660616095</c:v>
                </c:pt>
                <c:pt idx="410">
                  <c:v>1283.9017289273575</c:v>
                </c:pt>
                <c:pt idx="411">
                  <c:v>1284.1873969418468</c:v>
                </c:pt>
                <c:pt idx="412">
                  <c:v>1284.4676051843724</c:v>
                </c:pt>
                <c:pt idx="413">
                  <c:v>1284.7423885080179</c:v>
                </c:pt>
                <c:pt idx="414">
                  <c:v>1285.0117815409774</c:v>
                </c:pt>
                <c:pt idx="415">
                  <c:v>1285.2758186878771</c:v>
                </c:pt>
                <c:pt idx="416">
                  <c:v>1285.534534131089</c:v>
                </c:pt>
                <c:pt idx="417">
                  <c:v>1285.7879618320435</c:v>
                </c:pt>
                <c:pt idx="418">
                  <c:v>1286.0361355325369</c:v>
                </c:pt>
                <c:pt idx="419">
                  <c:v>1286.2790887560345</c:v>
                </c:pt>
                <c:pt idx="420">
                  <c:v>1286.5168548089698</c:v>
                </c:pt>
                <c:pt idx="421">
                  <c:v>1286.7494667820383</c:v>
                </c:pt>
                <c:pt idx="422">
                  <c:v>1286.9769575514897</c:v>
                </c:pt>
                <c:pt idx="423">
                  <c:v>1287.1993597804121</c:v>
                </c:pt>
                <c:pt idx="424">
                  <c:v>1287.4167059200142</c:v>
                </c:pt>
                <c:pt idx="425">
                  <c:v>1287.6290282109019</c:v>
                </c:pt>
                <c:pt idx="426">
                  <c:v>1287.8363586843511</c:v>
                </c:pt>
                <c:pt idx="427">
                  <c:v>1288.0387291635748</c:v>
                </c:pt>
                <c:pt idx="428">
                  <c:v>1288.2361712649863</c:v>
                </c:pt>
                <c:pt idx="429">
                  <c:v>1288.4287163994563</c:v>
                </c:pt>
                <c:pt idx="430">
                  <c:v>1288.6163957735687</c:v>
                </c:pt>
                <c:pt idx="431">
                  <c:v>1288.7992403908663</c:v>
                </c:pt>
                <c:pt idx="432">
                  <c:v>1288.9772810530958</c:v>
                </c:pt>
                <c:pt idx="433">
                  <c:v>1289.1505483614465</c:v>
                </c:pt>
                <c:pt idx="434">
                  <c:v>1289.3190727177832</c:v>
                </c:pt>
                <c:pt idx="435">
                  <c:v>1289.4828843258767</c:v>
                </c:pt>
                <c:pt idx="436">
                  <c:v>1289.6420131926243</c:v>
                </c:pt>
                <c:pt idx="437">
                  <c:v>1289.7964891292711</c:v>
                </c:pt>
                <c:pt idx="438">
                  <c:v>1289.9463417526226</c:v>
                </c:pt>
                <c:pt idx="439">
                  <c:v>1290.0916004862515</c:v>
                </c:pt>
                <c:pt idx="440">
                  <c:v>1290.2322945617032</c:v>
                </c:pt>
                <c:pt idx="441">
                  <c:v>1290.3684530196908</c:v>
                </c:pt>
                <c:pt idx="442">
                  <c:v>1290.5001047112908</c:v>
                </c:pt>
                <c:pt idx="443">
                  <c:v>1290.6272782991277</c:v>
                </c:pt>
                <c:pt idx="444">
                  <c:v>1290.7500022585571</c:v>
                </c:pt>
                <c:pt idx="445">
                  <c:v>1290.8683048788423</c:v>
                </c:pt>
                <c:pt idx="446">
                  <c:v>1290.9822142643254</c:v>
                </c:pt>
                <c:pt idx="447">
                  <c:v>1291.091758335594</c:v>
                </c:pt>
                <c:pt idx="448">
                  <c:v>1291.1969648306401</c:v>
                </c:pt>
                <c:pt idx="449">
                  <c:v>1291.2978613060172</c:v>
                </c:pt>
                <c:pt idx="450">
                  <c:v>1291.3944751379886</c:v>
                </c:pt>
                <c:pt idx="451">
                  <c:v>1291.4868335236717</c:v>
                </c:pt>
                <c:pt idx="452">
                  <c:v>1291.5749634821777</c:v>
                </c:pt>
                <c:pt idx="453">
                  <c:v>1291.6588918557441</c:v>
                </c:pt>
                <c:pt idx="454">
                  <c:v>1291.7386453108629</c:v>
                </c:pt>
                <c:pt idx="455">
                  <c:v>1291.8142503394024</c:v>
                </c:pt>
                <c:pt idx="456">
                  <c:v>1291.8857332597245</c:v>
                </c:pt>
                <c:pt idx="457">
                  <c:v>1291.9531202177957</c:v>
                </c:pt>
                <c:pt idx="458">
                  <c:v>1292.0164371882929</c:v>
                </c:pt>
                <c:pt idx="459">
                  <c:v>1292.0757099757038</c:v>
                </c:pt>
                <c:pt idx="460">
                  <c:v>1292.1309642154208</c:v>
                </c:pt>
                <c:pt idx="461">
                  <c:v>1292.182225374831</c:v>
                </c:pt>
                <c:pt idx="462">
                  <c:v>1292.2295187543987</c:v>
                </c:pt>
                <c:pt idx="463">
                  <c:v>1292.2728694887444</c:v>
                </c:pt>
                <c:pt idx="464">
                  <c:v>1292.3123025477157</c:v>
                </c:pt>
                <c:pt idx="465">
                  <c:v>1292.3478427374557</c:v>
                </c:pt>
                <c:pt idx="466">
                  <c:v>1292.379514701463</c:v>
                </c:pt>
                <c:pt idx="467">
                  <c:v>1292.4073429216478</c:v>
                </c:pt>
                <c:pt idx="468">
                  <c:v>1292.4313517193812</c:v>
                </c:pt>
                <c:pt idx="469">
                  <c:v>1292.4515652565406</c:v>
                </c:pt>
                <c:pt idx="470">
                  <c:v>1292.4680075365479</c:v>
                </c:pt>
                <c:pt idx="471">
                  <c:v>1292.4807024054035</c:v>
                </c:pt>
                <c:pt idx="472">
                  <c:v>1292.4896735527122</c:v>
                </c:pt>
                <c:pt idx="473">
                  <c:v>1292.4949445127074</c:v>
                </c:pt>
                <c:pt idx="474">
                  <c:v>1292.4965386652661</c:v>
                </c:pt>
                <c:pt idx="475">
                  <c:v>1292.4944792369206</c:v>
                </c:pt>
                <c:pt idx="476">
                  <c:v>1292.4887893018636</c:v>
                </c:pt>
                <c:pt idx="477">
                  <c:v>1292.4794917829477</c:v>
                </c:pt>
                <c:pt idx="478">
                  <c:v>1292.4666094526801</c:v>
                </c:pt>
                <c:pt idx="479">
                  <c:v>1292.4501649342119</c:v>
                </c:pt>
                <c:pt idx="480">
                  <c:v>1292.4301807023196</c:v>
                </c:pt>
                <c:pt idx="481">
                  <c:v>1292.4066790843835</c:v>
                </c:pt>
                <c:pt idx="482">
                  <c:v>1292.3796822613606</c:v>
                </c:pt>
                <c:pt idx="483">
                  <c:v>1292.3492122687499</c:v>
                </c:pt>
                <c:pt idx="484">
                  <c:v>1292.3152909975538</c:v>
                </c:pt>
                <c:pt idx="485">
                  <c:v>1292.2779401952346</c:v>
                </c:pt>
                <c:pt idx="486">
                  <c:v>1292.2371814666631</c:v>
                </c:pt>
                <c:pt idx="487">
                  <c:v>1292.1930362750645</c:v>
                </c:pt>
                <c:pt idx="488">
                  <c:v>1292.1455259429565</c:v>
                </c:pt>
                <c:pt idx="489">
                  <c:v>1292.0946716530832</c:v>
                </c:pt>
                <c:pt idx="490">
                  <c:v>1292.0404944493441</c:v>
                </c:pt>
                <c:pt idx="491">
                  <c:v>1291.983015237716</c:v>
                </c:pt>
                <c:pt idx="492">
                  <c:v>1291.9222547871709</c:v>
                </c:pt>
                <c:pt idx="493">
                  <c:v>1291.8582337305868</c:v>
                </c:pt>
                <c:pt idx="494">
                  <c:v>1291.7909725656566</c:v>
                </c:pt>
                <c:pt idx="495">
                  <c:v>1291.7204916557869</c:v>
                </c:pt>
                <c:pt idx="496">
                  <c:v>1291.6468112309954</c:v>
                </c:pt>
                <c:pt idx="497">
                  <c:v>1291.5699513888007</c:v>
                </c:pt>
                <c:pt idx="498">
                  <c:v>1291.4899320951072</c:v>
                </c:pt>
                <c:pt idx="499">
                  <c:v>1291.4067731850862</c:v>
                </c:pt>
                <c:pt idx="500">
                  <c:v>1291.3204943640485</c:v>
                </c:pt>
                <c:pt idx="501">
                  <c:v>1291.2311152083157</c:v>
                </c:pt>
                <c:pt idx="502">
                  <c:v>1291.138655166083</c:v>
                </c:pt>
                <c:pt idx="503">
                  <c:v>1291.0431335582782</c:v>
                </c:pt>
                <c:pt idx="504">
                  <c:v>1290.9445695794154</c:v>
                </c:pt>
                <c:pt idx="505">
                  <c:v>1290.8429822984422</c:v>
                </c:pt>
                <c:pt idx="506">
                  <c:v>1290.7383906595849</c:v>
                </c:pt>
                <c:pt idx="507">
                  <c:v>1290.6308134831843</c:v>
                </c:pt>
                <c:pt idx="508">
                  <c:v>1290.5202694665302</c:v>
                </c:pt>
                <c:pt idx="509">
                  <c:v>1290.4067771846876</c:v>
                </c:pt>
                <c:pt idx="510">
                  <c:v>1290.29035509132</c:v>
                </c:pt>
                <c:pt idx="511">
                  <c:v>1290.1710215195062</c:v>
                </c:pt>
                <c:pt idx="512">
                  <c:v>1290.048794682554</c:v>
                </c:pt>
                <c:pt idx="513">
                  <c:v>1289.9236926748054</c:v>
                </c:pt>
                <c:pt idx="514">
                  <c:v>1289.7957334724401</c:v>
                </c:pt>
                <c:pt idx="515">
                  <c:v>1289.6649349342729</c:v>
                </c:pt>
                <c:pt idx="516">
                  <c:v>1289.5313148025441</c:v>
                </c:pt>
                <c:pt idx="517">
                  <c:v>1289.3948907037091</c:v>
                </c:pt>
                <c:pt idx="518">
                  <c:v>1289.2556801492185</c:v>
                </c:pt>
                <c:pt idx="519">
                  <c:v>1289.1137005362973</c:v>
                </c:pt>
                <c:pt idx="520">
                  <c:v>1288.9689691487147</c:v>
                </c:pt>
                <c:pt idx="521">
                  <c:v>1288.8215031575539</c:v>
                </c:pt>
                <c:pt idx="522">
                  <c:v>1288.6713196219737</c:v>
                </c:pt>
                <c:pt idx="523">
                  <c:v>1288.5184354899661</c:v>
                </c:pt>
                <c:pt idx="524">
                  <c:v>1288.362867599109</c:v>
                </c:pt>
                <c:pt idx="525">
                  <c:v>1288.2046326773147</c:v>
                </c:pt>
                <c:pt idx="526">
                  <c:v>1288.0437473435732</c:v>
                </c:pt>
                <c:pt idx="527">
                  <c:v>1287.8802281086892</c:v>
                </c:pt>
                <c:pt idx="528">
                  <c:v>1287.7140913760179</c:v>
                </c:pt>
                <c:pt idx="529">
                  <c:v>1287.5453534421931</c:v>
                </c:pt>
                <c:pt idx="530">
                  <c:v>1287.3740304978505</c:v>
                </c:pt>
                <c:pt idx="531">
                  <c:v>1287.2001386283484</c:v>
                </c:pt>
                <c:pt idx="532">
                  <c:v>1287.0236938144824</c:v>
                </c:pt>
                <c:pt idx="533">
                  <c:v>1286.8447119331954</c:v>
                </c:pt>
                <c:pt idx="534">
                  <c:v>1286.6632087582834</c:v>
                </c:pt>
                <c:pt idx="535">
                  <c:v>1286.4791999610961</c:v>
                </c:pt>
                <c:pt idx="536">
                  <c:v>1286.2927011112336</c:v>
                </c:pt>
                <c:pt idx="537">
                  <c:v>1286.1037276772397</c:v>
                </c:pt>
                <c:pt idx="538">
                  <c:v>1285.9122950272861</c:v>
                </c:pt>
                <c:pt idx="539">
                  <c:v>1285.7184184298583</c:v>
                </c:pt>
                <c:pt idx="540">
                  <c:v>1285.5221130544321</c:v>
                </c:pt>
                <c:pt idx="541">
                  <c:v>1285.3233939721488</c:v>
                </c:pt>
                <c:pt idx="542">
                  <c:v>1285.1222761564834</c:v>
                </c:pt>
                <c:pt idx="543">
                  <c:v>1284.9187744839103</c:v>
                </c:pt>
                <c:pt idx="544">
                  <c:v>1284.7129037345642</c:v>
                </c:pt>
                <c:pt idx="545">
                  <c:v>1284.504678592896</c:v>
                </c:pt>
                <c:pt idx="546">
                  <c:v>1284.2941136483241</c:v>
                </c:pt>
                <c:pt idx="547">
                  <c:v>1284.0812233958841</c:v>
                </c:pt>
                <c:pt idx="548">
                  <c:v>1283.8660222368692</c:v>
                </c:pt>
                <c:pt idx="549">
                  <c:v>1283.6485244794715</c:v>
                </c:pt>
                <c:pt idx="550">
                  <c:v>1283.4287443394153</c:v>
                </c:pt>
                <c:pt idx="551">
                  <c:v>1283.206695940589</c:v>
                </c:pt>
                <c:pt idx="552">
                  <c:v>1282.9823933156697</c:v>
                </c:pt>
                <c:pt idx="553">
                  <c:v>1282.755850406747</c:v>
                </c:pt>
                <c:pt idx="554">
                  <c:v>1282.5270810659395</c:v>
                </c:pt>
                <c:pt idx="555">
                  <c:v>1282.2960990560102</c:v>
                </c:pt>
                <c:pt idx="556">
                  <c:v>1282.0629180509745</c:v>
                </c:pt>
                <c:pt idx="557">
                  <c:v>1281.8275516367064</c:v>
                </c:pt>
                <c:pt idx="558">
                  <c:v>1281.590013311541</c:v>
                </c:pt>
                <c:pt idx="559">
                  <c:v>1281.35031648687</c:v>
                </c:pt>
                <c:pt idx="560">
                  <c:v>1281.1084744877367</c:v>
                </c:pt>
                <c:pt idx="561">
                  <c:v>1280.8645005534256</c:v>
                </c:pt>
                <c:pt idx="562">
                  <c:v>1280.6184078380461</c:v>
                </c:pt>
                <c:pt idx="563">
                  <c:v>1280.3702094111154</c:v>
                </c:pt>
                <c:pt idx="564">
                  <c:v>1280.1199182581361</c:v>
                </c:pt>
                <c:pt idx="565">
                  <c:v>1279.8675472811685</c:v>
                </c:pt>
                <c:pt idx="566">
                  <c:v>1279.6131092994024</c:v>
                </c:pt>
                <c:pt idx="567">
                  <c:v>1279.3566170497206</c:v>
                </c:pt>
                <c:pt idx="568">
                  <c:v>1279.0980831872632</c:v>
                </c:pt>
                <c:pt idx="569">
                  <c:v>1278.8375202859836</c:v>
                </c:pt>
                <c:pt idx="570">
                  <c:v>1278.5749408392044</c:v>
                </c:pt>
                <c:pt idx="571">
                  <c:v>1278.3103572601681</c:v>
                </c:pt>
                <c:pt idx="572">
                  <c:v>1278.3190715070277</c:v>
                </c:pt>
                <c:pt idx="573">
                  <c:v>1278.3276842184732</c:v>
                </c:pt>
                <c:pt idx="574">
                  <c:v>1278.3361807956178</c:v>
                </c:pt>
                <c:pt idx="575">
                  <c:v>1278.3445407675008</c:v>
                </c:pt>
                <c:pt idx="576">
                  <c:v>1278.3527733449305</c:v>
                </c:pt>
                <c:pt idx="577">
                  <c:v>1278.3608792225932</c:v>
                </c:pt>
                <c:pt idx="578">
                  <c:v>1278.3688760994862</c:v>
                </c:pt>
                <c:pt idx="579">
                  <c:v>1278.3767464123</c:v>
                </c:pt>
                <c:pt idx="580">
                  <c:v>1278.3844901078585</c:v>
                </c:pt>
                <c:pt idx="581">
                  <c:v>1278.3921072523829</c:v>
                </c:pt>
                <c:pt idx="582">
                  <c:v>1278.3996150676426</c:v>
                </c:pt>
                <c:pt idx="583">
                  <c:v>1278.4069959516764</c:v>
                </c:pt>
                <c:pt idx="584">
                  <c:v>1278.4142497402786</c:v>
                </c:pt>
                <c:pt idx="585">
                  <c:v>1278.4213762659895</c:v>
                </c:pt>
                <c:pt idx="586">
                  <c:v>1278.4283930280751</c:v>
                </c:pt>
                <c:pt idx="587">
                  <c:v>1278.4352825487395</c:v>
                </c:pt>
                <c:pt idx="588">
                  <c:v>1278.4420443797437</c:v>
                </c:pt>
                <c:pt idx="589">
                  <c:v>1278.4486783323414</c:v>
                </c:pt>
                <c:pt idx="590">
                  <c:v>1278.455202093847</c:v>
                </c:pt>
                <c:pt idx="591">
                  <c:v>1278.4615976927473</c:v>
                </c:pt>
                <c:pt idx="592">
                  <c:v>1278.4678653254882</c:v>
                </c:pt>
                <c:pt idx="593">
                  <c:v>1278.4740044459359</c:v>
                </c:pt>
                <c:pt idx="594">
                  <c:v>1278.4800329406066</c:v>
                </c:pt>
                <c:pt idx="595">
                  <c:v>1278.4859326325084</c:v>
                </c:pt>
                <c:pt idx="596">
                  <c:v>1278.4917033246606</c:v>
                </c:pt>
                <c:pt idx="597">
                  <c:v>1278.4973453062787</c:v>
                </c:pt>
                <c:pt idx="598">
                  <c:v>1278.5028762231445</c:v>
                </c:pt>
                <c:pt idx="599">
                  <c:v>1278.5082776799716</c:v>
                </c:pt>
                <c:pt idx="600">
                  <c:v>1278.5135494841154</c:v>
                </c:pt>
                <c:pt idx="601">
                  <c:v>1278.5186914355265</c:v>
                </c:pt>
                <c:pt idx="602">
                  <c:v>1278.5237218553609</c:v>
                </c:pt>
                <c:pt idx="603">
                  <c:v>1278.528622730958</c:v>
                </c:pt>
                <c:pt idx="604">
                  <c:v>1278.5333932877295</c:v>
                </c:pt>
                <c:pt idx="605">
                  <c:v>1278.5380333237013</c:v>
                </c:pt>
                <c:pt idx="606">
                  <c:v>1278.5425613830441</c:v>
                </c:pt>
                <c:pt idx="607">
                  <c:v>1278.5469586292929</c:v>
                </c:pt>
                <c:pt idx="608">
                  <c:v>1278.5512255648705</c:v>
                </c:pt>
                <c:pt idx="609">
                  <c:v>1278.5553802166069</c:v>
                </c:pt>
                <c:pt idx="610">
                  <c:v>1278.5594035839513</c:v>
                </c:pt>
                <c:pt idx="611">
                  <c:v>1278.5632954631951</c:v>
                </c:pt>
                <c:pt idx="612">
                  <c:v>1278.567055649708</c:v>
                </c:pt>
                <c:pt idx="613">
                  <c:v>1278.5707030781593</c:v>
                </c:pt>
                <c:pt idx="614">
                  <c:v>1278.574219337848</c:v>
                </c:pt>
                <c:pt idx="615">
                  <c:v>1278.5776034367241</c:v>
                </c:pt>
                <c:pt idx="616">
                  <c:v>1278.5808551686903</c:v>
                </c:pt>
                <c:pt idx="617">
                  <c:v>1278.5839936909526</c:v>
                </c:pt>
                <c:pt idx="618">
                  <c:v>1278.5869995415458</c:v>
                </c:pt>
                <c:pt idx="619">
                  <c:v>1278.5898734429838</c:v>
                </c:pt>
                <c:pt idx="620">
                  <c:v>1278.5926142922465</c:v>
                </c:pt>
                <c:pt idx="621">
                  <c:v>1278.5952414778315</c:v>
                </c:pt>
                <c:pt idx="622">
                  <c:v>1278.5977353118064</c:v>
                </c:pt>
                <c:pt idx="623">
                  <c:v>1278.6000965973992</c:v>
                </c:pt>
                <c:pt idx="624">
                  <c:v>1278.6023241481405</c:v>
                </c:pt>
                <c:pt idx="625">
                  <c:v>1278.6044375789438</c:v>
                </c:pt>
                <c:pt idx="626">
                  <c:v>1278.6064169663307</c:v>
                </c:pt>
                <c:pt idx="627">
                  <c:v>1278.6082621010228</c:v>
                </c:pt>
                <c:pt idx="628">
                  <c:v>1278.6099738891376</c:v>
                </c:pt>
                <c:pt idx="629">
                  <c:v>1278.6115710987094</c:v>
                </c:pt>
                <c:pt idx="630">
                  <c:v>1278.6130335764192</c:v>
                </c:pt>
                <c:pt idx="631">
                  <c:v>1278.614361112147</c:v>
                </c:pt>
                <c:pt idx="632">
                  <c:v>1278.6155534943991</c:v>
                </c:pt>
                <c:pt idx="633">
                  <c:v>1278.6166308114889</c:v>
                </c:pt>
                <c:pt idx="634">
                  <c:v>1278.6175739048563</c:v>
                </c:pt>
                <c:pt idx="635">
                  <c:v>1278.6183813550658</c:v>
                </c:pt>
                <c:pt idx="636">
                  <c:v>1278.6190529569069</c:v>
                </c:pt>
                <c:pt idx="637">
                  <c:v>1278.6196090303663</c:v>
                </c:pt>
                <c:pt idx="638">
                  <c:v>1278.6200289410901</c:v>
                </c:pt>
                <c:pt idx="639">
                  <c:v>1278.6203138252738</c:v>
                </c:pt>
                <c:pt idx="640">
                  <c:v>1278.6204621549505</c:v>
                </c:pt>
                <c:pt idx="641">
                  <c:v>1278.6204944907615</c:v>
                </c:pt>
                <c:pt idx="642">
                  <c:v>1278.6203899635336</c:v>
                </c:pt>
                <c:pt idx="643">
                  <c:v>1278.6201483589898</c:v>
                </c:pt>
                <c:pt idx="644">
                  <c:v>1278.6197709185888</c:v>
                </c:pt>
                <c:pt idx="645">
                  <c:v>1278.6192770165385</c:v>
                </c:pt>
                <c:pt idx="646">
                  <c:v>1278.6186455388297</c:v>
                </c:pt>
                <c:pt idx="647">
                  <c:v>1278.6178762700001</c:v>
                </c:pt>
                <c:pt idx="648">
                  <c:v>1278.6169690010499</c:v>
                </c:pt>
                <c:pt idx="649">
                  <c:v>1278.6159447739201</c:v>
                </c:pt>
                <c:pt idx="650">
                  <c:v>1278.6147838139673</c:v>
                </c:pt>
                <c:pt idx="651">
                  <c:v>1278.613484353348</c:v>
                </c:pt>
                <c:pt idx="652">
                  <c:v>1278.6120461739865</c:v>
                </c:pt>
                <c:pt idx="653">
                  <c:v>1278.6104905639702</c:v>
                </c:pt>
                <c:pt idx="654">
                  <c:v>1278.6087959130266</c:v>
                </c:pt>
                <c:pt idx="655">
                  <c:v>1278.6069637016005</c:v>
                </c:pt>
                <c:pt idx="656">
                  <c:v>1278.604992056072</c:v>
                </c:pt>
                <c:pt idx="657">
                  <c:v>1278.6029025050725</c:v>
                </c:pt>
                <c:pt idx="658">
                  <c:v>1278.600673195898</c:v>
                </c:pt>
                <c:pt idx="659">
                  <c:v>1278.5983039100508</c:v>
                </c:pt>
                <c:pt idx="660">
                  <c:v>1278.5958163644391</c:v>
                </c:pt>
                <c:pt idx="661">
                  <c:v>1278.5931903478106</c:v>
                </c:pt>
                <c:pt idx="662">
                  <c:v>1278.590423845649</c:v>
                </c:pt>
                <c:pt idx="663">
                  <c:v>1278.5875166444653</c:v>
                </c:pt>
                <c:pt idx="664">
                  <c:v>1278.5844907046792</c:v>
                </c:pt>
                <c:pt idx="665">
                  <c:v>1278.5813237382299</c:v>
                </c:pt>
                <c:pt idx="666">
                  <c:v>1278.5780174685751</c:v>
                </c:pt>
                <c:pt idx="667">
                  <c:v>1278.5745697656937</c:v>
                </c:pt>
                <c:pt idx="668">
                  <c:v>1278.571002843031</c:v>
                </c:pt>
                <c:pt idx="669">
                  <c:v>1278.5672941576236</c:v>
                </c:pt>
                <c:pt idx="670">
                  <c:v>1278.5634434954566</c:v>
                </c:pt>
                <c:pt idx="671">
                  <c:v>1278.559452690497</c:v>
                </c:pt>
                <c:pt idx="672">
                  <c:v>1278.5553421820512</c:v>
                </c:pt>
                <c:pt idx="673">
                  <c:v>1278.551089178203</c:v>
                </c:pt>
                <c:pt idx="674">
                  <c:v>1278.5466934553619</c:v>
                </c:pt>
                <c:pt idx="675">
                  <c:v>1278.5421547883172</c:v>
                </c:pt>
                <c:pt idx="676">
                  <c:v>1278.5374959042567</c:v>
                </c:pt>
                <c:pt idx="677">
                  <c:v>1278.5326959387046</c:v>
                </c:pt>
                <c:pt idx="678">
                  <c:v>1278.5277525168933</c:v>
                </c:pt>
                <c:pt idx="679">
                  <c:v>1278.5226654116632</c:v>
                </c:pt>
                <c:pt idx="680">
                  <c:v>1278.5174576009556</c:v>
                </c:pt>
                <c:pt idx="681">
                  <c:v>1278.5121057708075</c:v>
                </c:pt>
                <c:pt idx="682">
                  <c:v>1278.5066120091587</c:v>
                </c:pt>
                <c:pt idx="683">
                  <c:v>1278.5009738117219</c:v>
                </c:pt>
                <c:pt idx="684">
                  <c:v>1278.4952144179033</c:v>
                </c:pt>
                <c:pt idx="685">
                  <c:v>1278.4893102591559</c:v>
                </c:pt>
                <c:pt idx="686">
                  <c:v>1278.4832611091297</c:v>
                </c:pt>
                <c:pt idx="687">
                  <c:v>1278.4770691693259</c:v>
                </c:pt>
                <c:pt idx="688">
                  <c:v>1278.4707555395835</c:v>
                </c:pt>
                <c:pt idx="689">
                  <c:v>1278.4642963871918</c:v>
                </c:pt>
                <c:pt idx="690">
                  <c:v>1278.457691483751</c:v>
                </c:pt>
                <c:pt idx="691">
                  <c:v>1278.4509431248932</c:v>
                </c:pt>
                <c:pt idx="692">
                  <c:v>1278.4440725802945</c:v>
                </c:pt>
                <c:pt idx="693">
                  <c:v>1278.4370557590476</c:v>
                </c:pt>
                <c:pt idx="694">
                  <c:v>1278.4298924315831</c:v>
                </c:pt>
                <c:pt idx="695">
                  <c:v>1278.4225823657937</c:v>
                </c:pt>
                <c:pt idx="696">
                  <c:v>1278.415149587679</c:v>
                </c:pt>
                <c:pt idx="697">
                  <c:v>1278.4075723965432</c:v>
                </c:pt>
                <c:pt idx="698">
                  <c:v>1278.3998479312681</c:v>
                </c:pt>
                <c:pt idx="699">
                  <c:v>1278.3919759668941</c:v>
                </c:pt>
                <c:pt idx="700">
                  <c:v>1278.383980789376</c:v>
                </c:pt>
                <c:pt idx="701">
                  <c:v>1278.3758377657355</c:v>
                </c:pt>
                <c:pt idx="702">
                  <c:v>1278.3675494565216</c:v>
                </c:pt>
                <c:pt idx="703">
                  <c:v>1278.3591128734051</c:v>
                </c:pt>
                <c:pt idx="704">
                  <c:v>1278.3505525738492</c:v>
                </c:pt>
                <c:pt idx="705">
                  <c:v>1278.3418436525681</c:v>
                </c:pt>
                <c:pt idx="706">
                  <c:v>1278.3329858857576</c:v>
                </c:pt>
                <c:pt idx="707">
                  <c:v>1278.3239819512307</c:v>
                </c:pt>
                <c:pt idx="708">
                  <c:v>1278.3148537940265</c:v>
                </c:pt>
                <c:pt idx="709">
                  <c:v>1278.3055762433239</c:v>
                </c:pt>
                <c:pt idx="710">
                  <c:v>1278.2961490648072</c:v>
                </c:pt>
                <c:pt idx="711">
                  <c:v>1278.2865720195371</c:v>
                </c:pt>
                <c:pt idx="712">
                  <c:v>1278.2768702142337</c:v>
                </c:pt>
                <c:pt idx="713">
                  <c:v>1278.2670212531771</c:v>
                </c:pt>
                <c:pt idx="714">
                  <c:v>1278.2570218865262</c:v>
                </c:pt>
                <c:pt idx="715">
                  <c:v>1278.2468718755795</c:v>
                </c:pt>
                <c:pt idx="716">
                  <c:v>1278.2365965936151</c:v>
                </c:pt>
                <c:pt idx="717">
                  <c:v>1278.2261703109998</c:v>
                </c:pt>
                <c:pt idx="718">
                  <c:v>1278.215595981625</c:v>
                </c:pt>
                <c:pt idx="719">
                  <c:v>1278.2048702145225</c:v>
                </c:pt>
                <c:pt idx="720">
                  <c:v>1278.1940186628519</c:v>
                </c:pt>
                <c:pt idx="721">
                  <c:v>1278.1830153251001</c:v>
                </c:pt>
                <c:pt idx="722">
                  <c:v>1278.1718599633987</c:v>
                </c:pt>
                <c:pt idx="723">
                  <c:v>1278.1605556529944</c:v>
                </c:pt>
                <c:pt idx="724">
                  <c:v>1278.1491250412716</c:v>
                </c:pt>
                <c:pt idx="725">
                  <c:v>1278.137541844874</c:v>
                </c:pt>
                <c:pt idx="726">
                  <c:v>1278.1258058248052</c:v>
                </c:pt>
                <c:pt idx="727">
                  <c:v>1278.1139431185998</c:v>
                </c:pt>
                <c:pt idx="728">
                  <c:v>1278.1019272357551</c:v>
                </c:pt>
                <c:pt idx="729">
                  <c:v>1278.089761407462</c:v>
                </c:pt>
                <c:pt idx="730">
                  <c:v>1278.0774419591583</c:v>
                </c:pt>
                <c:pt idx="731">
                  <c:v>1278.0649953041936</c:v>
                </c:pt>
                <c:pt idx="732">
                  <c:v>1278.0523946645942</c:v>
                </c:pt>
                <c:pt idx="733">
                  <c:v>1278.0396398095245</c:v>
                </c:pt>
                <c:pt idx="734">
                  <c:v>1278.0267340934959</c:v>
                </c:pt>
                <c:pt idx="735">
                  <c:v>1278.0137006468221</c:v>
                </c:pt>
                <c:pt idx="736">
                  <c:v>1278.0005124142956</c:v>
                </c:pt>
                <c:pt idx="737">
                  <c:v>1277.9871691538428</c:v>
                </c:pt>
                <c:pt idx="738">
                  <c:v>1277.973670616326</c:v>
                </c:pt>
                <c:pt idx="739">
                  <c:v>1277.9600437923596</c:v>
                </c:pt>
                <c:pt idx="740">
                  <c:v>1277.9462650800176</c:v>
                </c:pt>
                <c:pt idx="741">
                  <c:v>1277.9323305306009</c:v>
                </c:pt>
                <c:pt idx="742">
                  <c:v>1277.918239894412</c:v>
                </c:pt>
                <c:pt idx="743">
                  <c:v>1277.9040204432149</c:v>
                </c:pt>
                <c:pt idx="744">
                  <c:v>1277.8896445335722</c:v>
                </c:pt>
                <c:pt idx="745">
                  <c:v>1277.8751158131104</c:v>
                </c:pt>
                <c:pt idx="746">
                  <c:v>1277.8604301813841</c:v>
                </c:pt>
                <c:pt idx="747">
                  <c:v>1277.8456152034253</c:v>
                </c:pt>
                <c:pt idx="748">
                  <c:v>1277.8306429501581</c:v>
                </c:pt>
                <c:pt idx="749">
                  <c:v>1277.8155131760852</c:v>
                </c:pt>
                <c:pt idx="750">
                  <c:v>1277.8002296549978</c:v>
                </c:pt>
                <c:pt idx="751">
                  <c:v>1277.7848162526445</c:v>
                </c:pt>
                <c:pt idx="752">
                  <c:v>1277.7692447426896</c:v>
                </c:pt>
                <c:pt idx="753">
                  <c:v>1277.7535148800732</c:v>
                </c:pt>
                <c:pt idx="754">
                  <c:v>1277.7376264201037</c:v>
                </c:pt>
                <c:pt idx="755">
                  <c:v>1277.7216075117024</c:v>
                </c:pt>
                <c:pt idx="756">
                  <c:v>1277.7054338132921</c:v>
                </c:pt>
                <c:pt idx="757">
                  <c:v>1277.6891009334756</c:v>
                </c:pt>
                <c:pt idx="758">
                  <c:v>1277.6726086165206</c:v>
                </c:pt>
                <c:pt idx="759">
                  <c:v>1277.6559853116946</c:v>
                </c:pt>
                <c:pt idx="760">
                  <c:v>1277.6392021858735</c:v>
                </c:pt>
                <c:pt idx="761">
                  <c:v>1277.6222633191946</c:v>
                </c:pt>
                <c:pt idx="762">
                  <c:v>1277.6051641801889</c:v>
                </c:pt>
                <c:pt idx="763">
                  <c:v>1277.5879335111208</c:v>
                </c:pt>
                <c:pt idx="764">
                  <c:v>1277.5705421862522</c:v>
                </c:pt>
                <c:pt idx="765">
                  <c:v>1277.5529899556809</c:v>
                </c:pt>
                <c:pt idx="766">
                  <c:v>1277.5352810267823</c:v>
                </c:pt>
                <c:pt idx="767">
                  <c:v>1277.517440021343</c:v>
                </c:pt>
                <c:pt idx="768">
                  <c:v>1277.4994375076283</c:v>
                </c:pt>
                <c:pt idx="769">
                  <c:v>1277.4812732459375</c:v>
                </c:pt>
                <c:pt idx="770">
                  <c:v>1277.4629469742667</c:v>
                </c:pt>
                <c:pt idx="771">
                  <c:v>1277.4444880472856</c:v>
                </c:pt>
                <c:pt idx="772">
                  <c:v>1277.4258713535417</c:v>
                </c:pt>
                <c:pt idx="773">
                  <c:v>1277.4070920532956</c:v>
                </c:pt>
                <c:pt idx="774">
                  <c:v>1277.3881498846629</c:v>
                </c:pt>
                <c:pt idx="775">
                  <c:v>1277.3690745100837</c:v>
                </c:pt>
                <c:pt idx="776">
                  <c:v>1277.3498358834097</c:v>
                </c:pt>
                <c:pt idx="777">
                  <c:v>1277.330438528995</c:v>
                </c:pt>
                <c:pt idx="778">
                  <c:v>1277.3108774505579</c:v>
                </c:pt>
                <c:pt idx="779">
                  <c:v>1277.291182612787</c:v>
                </c:pt>
                <c:pt idx="780">
                  <c:v>1277.2713236548375</c:v>
                </c:pt>
                <c:pt idx="781">
                  <c:v>1277.2513052154902</c:v>
                </c:pt>
                <c:pt idx="782">
                  <c:v>1277.2311221835089</c:v>
                </c:pt>
                <c:pt idx="783">
                  <c:v>1277.2108048359523</c:v>
                </c:pt>
                <c:pt idx="784">
                  <c:v>1277.1903225085487</c:v>
                </c:pt>
                <c:pt idx="785">
                  <c:v>1277.1696749461628</c:v>
                </c:pt>
                <c:pt idx="786">
                  <c:v>1277.1488669176483</c:v>
                </c:pt>
                <c:pt idx="787">
                  <c:v>1277.1279240123379</c:v>
                </c:pt>
                <c:pt idx="788">
                  <c:v>1277.106815248781</c:v>
                </c:pt>
                <c:pt idx="789">
                  <c:v>1277.0855403727669</c:v>
                </c:pt>
                <c:pt idx="790">
                  <c:v>1277.0640991258451</c:v>
                </c:pt>
                <c:pt idx="791">
                  <c:v>1277.042522408613</c:v>
                </c:pt>
                <c:pt idx="792">
                  <c:v>1277.0207841237975</c:v>
                </c:pt>
                <c:pt idx="793">
                  <c:v>1276.9988788515102</c:v>
                </c:pt>
                <c:pt idx="794">
                  <c:v>1276.9768063220936</c:v>
                </c:pt>
                <c:pt idx="795">
                  <c:v>1276.9545977574355</c:v>
                </c:pt>
                <c:pt idx="796">
                  <c:v>1276.9322215254169</c:v>
                </c:pt>
                <c:pt idx="797">
                  <c:v>1276.9096827303126</c:v>
                </c:pt>
                <c:pt idx="798">
                  <c:v>1276.8869757961168</c:v>
                </c:pt>
                <c:pt idx="799">
                  <c:v>1276.8641322588308</c:v>
                </c:pt>
                <c:pt idx="800">
                  <c:v>1276.8411201738247</c:v>
                </c:pt>
                <c:pt idx="801">
                  <c:v>1276.8179392819713</c:v>
                </c:pt>
                <c:pt idx="802">
                  <c:v>1276.7945948196461</c:v>
                </c:pt>
                <c:pt idx="803">
                  <c:v>1276.7711131806786</c:v>
                </c:pt>
                <c:pt idx="804">
                  <c:v>1276.7474620940279</c:v>
                </c:pt>
                <c:pt idx="805">
                  <c:v>1276.7236413120972</c:v>
                </c:pt>
                <c:pt idx="806">
                  <c:v>1276.6996505574978</c:v>
                </c:pt>
                <c:pt idx="807">
                  <c:v>1276.6755220206342</c:v>
                </c:pt>
                <c:pt idx="808">
                  <c:v>1276.6512287840053</c:v>
                </c:pt>
                <c:pt idx="809">
                  <c:v>1276.6267649449294</c:v>
                </c:pt>
                <c:pt idx="810">
                  <c:v>1276.6021302273741</c:v>
                </c:pt>
                <c:pt idx="811">
                  <c:v>1276.5773571507546</c:v>
                </c:pt>
                <c:pt idx="812">
                  <c:v>1276.5524127852525</c:v>
                </c:pt>
                <c:pt idx="813">
                  <c:v>1276.5273027146259</c:v>
                </c:pt>
                <c:pt idx="814">
                  <c:v>1276.5020208615153</c:v>
                </c:pt>
                <c:pt idx="815">
                  <c:v>1276.4766000696238</c:v>
                </c:pt>
                <c:pt idx="816">
                  <c:v>1276.4510070722063</c:v>
                </c:pt>
                <c:pt idx="817">
                  <c:v>1276.4252416086297</c:v>
                </c:pt>
                <c:pt idx="818">
                  <c:v>1276.3993093987904</c:v>
                </c:pt>
                <c:pt idx="819">
                  <c:v>1276.3732376638286</c:v>
                </c:pt>
                <c:pt idx="820">
                  <c:v>1276.3469928163968</c:v>
                </c:pt>
                <c:pt idx="821">
                  <c:v>1276.3205745927753</c:v>
                </c:pt>
                <c:pt idx="822">
                  <c:v>1276.2939827083765</c:v>
                </c:pt>
                <c:pt idx="823">
                  <c:v>1276.2672506809295</c:v>
                </c:pt>
                <c:pt idx="824">
                  <c:v>1276.2403507489221</c:v>
                </c:pt>
                <c:pt idx="825">
                  <c:v>1276.213276508277</c:v>
                </c:pt>
                <c:pt idx="826">
                  <c:v>1276.1860276897241</c:v>
                </c:pt>
                <c:pt idx="827">
                  <c:v>1276.1586381391496</c:v>
                </c:pt>
                <c:pt idx="828">
                  <c:v>1276.1310735762934</c:v>
                </c:pt>
                <c:pt idx="829">
                  <c:v>1276.1033400833742</c:v>
                </c:pt>
                <c:pt idx="830">
                  <c:v>1276.0754310748734</c:v>
                </c:pt>
                <c:pt idx="831">
                  <c:v>1276.0473807423755</c:v>
                </c:pt>
                <c:pt idx="832">
                  <c:v>1276.0191544582185</c:v>
                </c:pt>
                <c:pt idx="833">
                  <c:v>1275.9907519695353</c:v>
                </c:pt>
                <c:pt idx="834">
                  <c:v>1275.9621794962168</c:v>
                </c:pt>
                <c:pt idx="835">
                  <c:v>1275.9334650993753</c:v>
                </c:pt>
                <c:pt idx="836">
                  <c:v>1275.9045738193072</c:v>
                </c:pt>
                <c:pt idx="837">
                  <c:v>1275.8755053914044</c:v>
                </c:pt>
                <c:pt idx="838">
                  <c:v>1275.8462595236392</c:v>
                </c:pt>
                <c:pt idx="839">
                  <c:v>1275.816871101852</c:v>
                </c:pt>
                <c:pt idx="840">
                  <c:v>1275.7873114959009</c:v>
                </c:pt>
                <c:pt idx="841">
                  <c:v>1275.7575737995007</c:v>
                </c:pt>
                <c:pt idx="842">
                  <c:v>1275.7276577236489</c:v>
                </c:pt>
                <c:pt idx="843">
                  <c:v>1275.6975984923317</c:v>
                </c:pt>
                <c:pt idx="844">
                  <c:v>1275.667360430278</c:v>
                </c:pt>
                <c:pt idx="845">
                  <c:v>1275.6369501382808</c:v>
                </c:pt>
                <c:pt idx="846">
                  <c:v>1275.6063605051424</c:v>
                </c:pt>
                <c:pt idx="847">
                  <c:v>1275.5756271119535</c:v>
                </c:pt>
                <c:pt idx="848">
                  <c:v>1275.5447139418538</c:v>
                </c:pt>
                <c:pt idx="849">
                  <c:v>1275.5136207253918</c:v>
                </c:pt>
                <c:pt idx="850">
                  <c:v>1275.4823541997409</c:v>
                </c:pt>
                <c:pt idx="851">
                  <c:v>1275.4509433008188</c:v>
                </c:pt>
                <c:pt idx="852">
                  <c:v>1275.4193516563639</c:v>
                </c:pt>
                <c:pt idx="853">
                  <c:v>1275.3875790104714</c:v>
                </c:pt>
                <c:pt idx="854">
                  <c:v>1275.3556250634717</c:v>
                </c:pt>
                <c:pt idx="855">
                  <c:v>1275.3235260999863</c:v>
                </c:pt>
                <c:pt idx="856">
                  <c:v>1275.2912526072203</c:v>
                </c:pt>
                <c:pt idx="857">
                  <c:v>1275.2587971346677</c:v>
                </c:pt>
                <c:pt idx="858">
                  <c:v>1275.2261593867395</c:v>
                </c:pt>
                <c:pt idx="859">
                  <c:v>1275.1933760080678</c:v>
                </c:pt>
                <c:pt idx="860">
                  <c:v>1275.1604099018086</c:v>
                </c:pt>
                <c:pt idx="861">
                  <c:v>1275.1272682002191</c:v>
                </c:pt>
                <c:pt idx="862">
                  <c:v>1275.0939432484242</c:v>
                </c:pt>
                <c:pt idx="863">
                  <c:v>1275.0604720484694</c:v>
                </c:pt>
                <c:pt idx="864">
                  <c:v>1275.0268171340479</c:v>
                </c:pt>
                <c:pt idx="865">
                  <c:v>1274.9929782358395</c:v>
                </c:pt>
                <c:pt idx="866">
                  <c:v>1274.9589626260477</c:v>
                </c:pt>
                <c:pt idx="867">
                  <c:v>1274.9248001405974</c:v>
                </c:pt>
                <c:pt idx="868">
                  <c:v>1274.8904529654219</c:v>
                </c:pt>
                <c:pt idx="869">
                  <c:v>1274.8559208277684</c:v>
                </c:pt>
                <c:pt idx="870">
                  <c:v>1274.8212034200735</c:v>
                </c:pt>
                <c:pt idx="871">
                  <c:v>1274.7863384805778</c:v>
                </c:pt>
                <c:pt idx="872">
                  <c:v>1274.7512955763509</c:v>
                </c:pt>
                <c:pt idx="873">
                  <c:v>1274.7160667027954</c:v>
                </c:pt>
                <c:pt idx="874">
                  <c:v>1274.680651572746</c:v>
                </c:pt>
                <c:pt idx="875">
                  <c:v>1274.6450882834397</c:v>
                </c:pt>
                <c:pt idx="876">
                  <c:v>1274.6093382575341</c:v>
                </c:pt>
                <c:pt idx="877">
                  <c:v>1274.5734091803431</c:v>
                </c:pt>
                <c:pt idx="878">
                  <c:v>1274.5372928343445</c:v>
                </c:pt>
                <c:pt idx="879">
                  <c:v>1274.5010276983894</c:v>
                </c:pt>
                <c:pt idx="880">
                  <c:v>1274.4645748140408</c:v>
                </c:pt>
                <c:pt idx="881">
                  <c:v>1274.4279339221725</c:v>
                </c:pt>
                <c:pt idx="882">
                  <c:v>1274.391112848318</c:v>
                </c:pt>
                <c:pt idx="883">
                  <c:v>1274.3541423422298</c:v>
                </c:pt>
                <c:pt idx="884">
                  <c:v>1274.3169830851098</c:v>
                </c:pt>
                <c:pt idx="885">
                  <c:v>1274.2796348051772</c:v>
                </c:pt>
                <c:pt idx="886">
                  <c:v>1274.242097186695</c:v>
                </c:pt>
                <c:pt idx="887">
                  <c:v>1274.204409466663</c:v>
                </c:pt>
                <c:pt idx="888">
                  <c:v>1274.1665402647282</c:v>
                </c:pt>
                <c:pt idx="889">
                  <c:v>1274.1284810221177</c:v>
                </c:pt>
                <c:pt idx="890">
                  <c:v>1274.0902314299221</c:v>
                </c:pt>
                <c:pt idx="891">
                  <c:v>1274.0518310951984</c:v>
                </c:pt>
                <c:pt idx="892">
                  <c:v>1274.013239910244</c:v>
                </c:pt>
                <c:pt idx="893">
                  <c:v>1273.9744661363065</c:v>
                </c:pt>
                <c:pt idx="894">
                  <c:v>1273.9355009736748</c:v>
                </c:pt>
                <c:pt idx="895">
                  <c:v>1273.89638442414</c:v>
                </c:pt>
                <c:pt idx="896">
                  <c:v>1273.8570760061282</c:v>
                </c:pt>
                <c:pt idx="897">
                  <c:v>1273.8175754433771</c:v>
                </c:pt>
                <c:pt idx="898">
                  <c:v>1273.7778911340081</c:v>
                </c:pt>
                <c:pt idx="899">
                  <c:v>1273.7380547800674</c:v>
                </c:pt>
                <c:pt idx="900">
                  <c:v>1273.6980255137898</c:v>
                </c:pt>
                <c:pt idx="901">
                  <c:v>1273.657803058569</c:v>
                </c:pt>
                <c:pt idx="902">
                  <c:v>1273.6173871065009</c:v>
                </c:pt>
                <c:pt idx="903">
                  <c:v>1273.5768184272024</c:v>
                </c:pt>
                <c:pt idx="904">
                  <c:v>1273.5360646773875</c:v>
                </c:pt>
                <c:pt idx="905">
                  <c:v>1273.4951166970991</c:v>
                </c:pt>
                <c:pt idx="906">
                  <c:v>1273.4539741707376</c:v>
                </c:pt>
                <c:pt idx="907">
                  <c:v>1273.4126782622684</c:v>
                </c:pt>
                <c:pt idx="908">
                  <c:v>1273.3711872883741</c:v>
                </c:pt>
                <c:pt idx="909">
                  <c:v>1273.3295101036204</c:v>
                </c:pt>
                <c:pt idx="910">
                  <c:v>1273.2876373189113</c:v>
                </c:pt>
                <c:pt idx="911">
                  <c:v>1273.2456104937007</c:v>
                </c:pt>
                <c:pt idx="912">
                  <c:v>1273.2033875556547</c:v>
                </c:pt>
                <c:pt idx="913">
                  <c:v>1273.1609682308697</c:v>
                </c:pt>
                <c:pt idx="914">
                  <c:v>1273.1183615098043</c:v>
                </c:pt>
                <c:pt idx="915">
                  <c:v>1273.0756000744789</c:v>
                </c:pt>
                <c:pt idx="916">
                  <c:v>1273.0326414592987</c:v>
                </c:pt>
                <c:pt idx="917">
                  <c:v>1272.9894854035226</c:v>
                </c:pt>
                <c:pt idx="918">
                  <c:v>1272.9461315743004</c:v>
                </c:pt>
                <c:pt idx="919">
                  <c:v>1272.9026223346953</c:v>
                </c:pt>
                <c:pt idx="920">
                  <c:v>1272.8589243369074</c:v>
                </c:pt>
                <c:pt idx="921">
                  <c:v>1272.8150278084872</c:v>
                </c:pt>
                <c:pt idx="922">
                  <c:v>1272.7709324308209</c:v>
                </c:pt>
                <c:pt idx="923">
                  <c:v>1272.7266809735384</c:v>
                </c:pt>
                <c:pt idx="924">
                  <c:v>1272.6822301449288</c:v>
                </c:pt>
                <c:pt idx="925">
                  <c:v>1272.6375894101727</c:v>
                </c:pt>
                <c:pt idx="926">
                  <c:v>1272.592748743793</c:v>
                </c:pt>
                <c:pt idx="927">
                  <c:v>1272.5477513250619</c:v>
                </c:pt>
                <c:pt idx="928">
                  <c:v>1272.5025534437109</c:v>
                </c:pt>
                <c:pt idx="929">
                  <c:v>1272.4571548216793</c:v>
                </c:pt>
                <c:pt idx="930">
                  <c:v>1272.4115650661458</c:v>
                </c:pt>
                <c:pt idx="931">
                  <c:v>1272.3658178677065</c:v>
                </c:pt>
                <c:pt idx="932">
                  <c:v>1272.319869126005</c:v>
                </c:pt>
                <c:pt idx="933">
                  <c:v>1272.2737185668925</c:v>
                </c:pt>
                <c:pt idx="934">
                  <c:v>1272.2273658485562</c:v>
                </c:pt>
                <c:pt idx="935">
                  <c:v>1272.1808549775601</c:v>
                </c:pt>
                <c:pt idx="936">
                  <c:v>1272.1341515712431</c:v>
                </c:pt>
                <c:pt idx="937">
                  <c:v>1272.0872452275169</c:v>
                </c:pt>
                <c:pt idx="938">
                  <c:v>1272.0401356352477</c:v>
                </c:pt>
                <c:pt idx="939">
                  <c:v>1271.9928672063609</c:v>
                </c:pt>
                <c:pt idx="940">
                  <c:v>1271.9453949683088</c:v>
                </c:pt>
                <c:pt idx="941">
                  <c:v>1271.8977290266002</c:v>
                </c:pt>
                <c:pt idx="942">
                  <c:v>1271.8498587104293</c:v>
                </c:pt>
                <c:pt idx="943">
                  <c:v>1271.8018288700696</c:v>
                </c:pt>
                <c:pt idx="944">
                  <c:v>1271.7535941050062</c:v>
                </c:pt>
                <c:pt idx="945">
                  <c:v>1271.7051541555861</c:v>
                </c:pt>
                <c:pt idx="946">
                  <c:v>1271.6565192591488</c:v>
                </c:pt>
                <c:pt idx="947">
                  <c:v>1271.6077241305245</c:v>
                </c:pt>
                <c:pt idx="948">
                  <c:v>1271.558722968836</c:v>
                </c:pt>
                <c:pt idx="949">
                  <c:v>1271.5095155005768</c:v>
                </c:pt>
                <c:pt idx="950">
                  <c:v>1271.4601013746385</c:v>
                </c:pt>
                <c:pt idx="951">
                  <c:v>1271.4105262929781</c:v>
                </c:pt>
                <c:pt idx="952">
                  <c:v>1271.3607548066059</c:v>
                </c:pt>
                <c:pt idx="953">
                  <c:v>1271.3107758810697</c:v>
                </c:pt>
                <c:pt idx="954">
                  <c:v>1271.2605891807061</c:v>
                </c:pt>
                <c:pt idx="955">
                  <c:v>1271.2102408255555</c:v>
                </c:pt>
                <c:pt idx="956">
                  <c:v>1271.1596841121609</c:v>
                </c:pt>
                <c:pt idx="957">
                  <c:v>1271.1089298055622</c:v>
                </c:pt>
                <c:pt idx="958">
                  <c:v>1271.0579665669034</c:v>
                </c:pt>
                <c:pt idx="959">
                  <c:v>1271.0068409706282</c:v>
                </c:pt>
                <c:pt idx="960">
                  <c:v>1270.9555058905987</c:v>
                </c:pt>
                <c:pt idx="961">
                  <c:v>1270.9039610499551</c:v>
                </c:pt>
                <c:pt idx="962">
                  <c:v>1270.8522173423669</c:v>
                </c:pt>
                <c:pt idx="963">
                  <c:v>1270.8003105509117</c:v>
                </c:pt>
                <c:pt idx="964">
                  <c:v>1270.7481931197749</c:v>
                </c:pt>
                <c:pt idx="965">
                  <c:v>1270.6958647724925</c:v>
                </c:pt>
                <c:pt idx="966">
                  <c:v>1270.6433251676144</c:v>
                </c:pt>
                <c:pt idx="967">
                  <c:v>1270.5906217414183</c:v>
                </c:pt>
                <c:pt idx="968">
                  <c:v>1270.537717960618</c:v>
                </c:pt>
                <c:pt idx="969">
                  <c:v>1270.4846021037968</c:v>
                </c:pt>
                <c:pt idx="970">
                  <c:v>1270.4312738287392</c:v>
                </c:pt>
                <c:pt idx="971">
                  <c:v>1270.3777810177701</c:v>
                </c:pt>
                <c:pt idx="972">
                  <c:v>1270.3240751806861</c:v>
                </c:pt>
                <c:pt idx="973">
                  <c:v>1270.2701677659418</c:v>
                </c:pt>
                <c:pt idx="974">
                  <c:v>1270.2160467581273</c:v>
                </c:pt>
                <c:pt idx="975">
                  <c:v>1270.1617604958919</c:v>
                </c:pt>
                <c:pt idx="976">
                  <c:v>1270.1072600483242</c:v>
                </c:pt>
                <c:pt idx="977">
                  <c:v>1270.0525451451476</c:v>
                </c:pt>
                <c:pt idx="978">
                  <c:v>1269.9976273591976</c:v>
                </c:pt>
                <c:pt idx="979">
                  <c:v>1269.9425435734279</c:v>
                </c:pt>
                <c:pt idx="980">
                  <c:v>1269.8872444206654</c:v>
                </c:pt>
                <c:pt idx="981">
                  <c:v>1269.831729646641</c:v>
                </c:pt>
                <c:pt idx="982">
                  <c:v>1269.7759988807327</c:v>
                </c:pt>
                <c:pt idx="983">
                  <c:v>1269.7201013636106</c:v>
                </c:pt>
                <c:pt idx="984">
                  <c:v>1269.6639994296747</c:v>
                </c:pt>
                <c:pt idx="985">
                  <c:v>1269.6076806570213</c:v>
                </c:pt>
                <c:pt idx="986">
                  <c:v>1269.5511447017398</c:v>
                </c:pt>
                <c:pt idx="987">
                  <c:v>1269.4944412645898</c:v>
                </c:pt>
                <c:pt idx="988">
                  <c:v>1269.4375200311033</c:v>
                </c:pt>
                <c:pt idx="989">
                  <c:v>1269.3803931529255</c:v>
                </c:pt>
                <c:pt idx="990">
                  <c:v>1269.323047883744</c:v>
                </c:pt>
                <c:pt idx="991">
                  <c:v>1269.2655343981446</c:v>
                </c:pt>
                <c:pt idx="992">
                  <c:v>1269.2078019063238</c:v>
                </c:pt>
                <c:pt idx="993">
                  <c:v>1269.1498501363083</c:v>
                </c:pt>
                <c:pt idx="994">
                  <c:v>1269.091691368855</c:v>
                </c:pt>
                <c:pt idx="995">
                  <c:v>1269.033363619501</c:v>
                </c:pt>
                <c:pt idx="996">
                  <c:v>1268.9748156669648</c:v>
                </c:pt>
                <c:pt idx="997">
                  <c:v>1268.9160472452168</c:v>
                </c:pt>
                <c:pt idx="998">
                  <c:v>1268.8570579734233</c:v>
                </c:pt>
                <c:pt idx="999">
                  <c:v>1268.797898954314</c:v>
                </c:pt>
                <c:pt idx="1000">
                  <c:v>1268.7385313548261</c:v>
                </c:pt>
                <c:pt idx="1001">
                  <c:v>1268.6789420333841</c:v>
                </c:pt>
                <c:pt idx="1002">
                  <c:v>1268.6191306560438</c:v>
                </c:pt>
                <c:pt idx="1003">
                  <c:v>1268.5591487842371</c:v>
                </c:pt>
                <c:pt idx="1004">
                  <c:v>1268.4989441943731</c:v>
                </c:pt>
                <c:pt idx="1005">
                  <c:v>1268.4385297770891</c:v>
                </c:pt>
                <c:pt idx="1006">
                  <c:v>1268.3778920445445</c:v>
                </c:pt>
                <c:pt idx="1007">
                  <c:v>1268.3170830663919</c:v>
                </c:pt>
                <c:pt idx="1008">
                  <c:v>1268.256050133285</c:v>
                </c:pt>
                <c:pt idx="1009">
                  <c:v>1268.1947929989201</c:v>
                </c:pt>
                <c:pt idx="1010">
                  <c:v>1268.1333246665113</c:v>
                </c:pt>
                <c:pt idx="1011">
                  <c:v>1268.0716843020423</c:v>
                </c:pt>
                <c:pt idx="1012">
                  <c:v>1268.0098187541105</c:v>
                </c:pt>
                <c:pt idx="1013">
                  <c:v>1267.9477277561052</c:v>
                </c:pt>
                <c:pt idx="1014">
                  <c:v>1267.885410921916</c:v>
                </c:pt>
                <c:pt idx="1015">
                  <c:v>1267.8229212761764</c:v>
                </c:pt>
                <c:pt idx="1016">
                  <c:v>1267.7602187818554</c:v>
                </c:pt>
                <c:pt idx="1017">
                  <c:v>1267.697289575138</c:v>
                </c:pt>
                <c:pt idx="1018">
                  <c:v>1267.6341332947461</c:v>
                </c:pt>
                <c:pt idx="1019">
                  <c:v>1267.5708034387301</c:v>
                </c:pt>
                <c:pt idx="1020">
                  <c:v>1267.5072458167808</c:v>
                </c:pt>
                <c:pt idx="1021">
                  <c:v>1267.4434740806153</c:v>
                </c:pt>
                <c:pt idx="1022">
                  <c:v>1267.3794739688583</c:v>
                </c:pt>
                <c:pt idx="1023">
                  <c:v>1267.3152995132434</c:v>
                </c:pt>
                <c:pt idx="1024">
                  <c:v>1267.2508960386342</c:v>
                </c:pt>
                <c:pt idx="1025">
                  <c:v>1267.1862632881955</c:v>
                </c:pt>
                <c:pt idx="1026">
                  <c:v>1267.1214150184683</c:v>
                </c:pt>
                <c:pt idx="1027">
                  <c:v>1267.0563367237348</c:v>
                </c:pt>
                <c:pt idx="1028">
                  <c:v>1266.9910830648034</c:v>
                </c:pt>
                <c:pt idx="1029">
                  <c:v>1266.9255987064582</c:v>
                </c:pt>
                <c:pt idx="1030">
                  <c:v>1266.8598834109034</c:v>
                </c:pt>
                <c:pt idx="1031">
                  <c:v>1266.7939511799048</c:v>
                </c:pt>
                <c:pt idx="1032">
                  <c:v>1266.727842768785</c:v>
                </c:pt>
                <c:pt idx="1033">
                  <c:v>1266.661502386273</c:v>
                </c:pt>
                <c:pt idx="1034">
                  <c:v>1266.5949297792774</c:v>
                </c:pt>
                <c:pt idx="1035">
                  <c:v>1266.5281245417054</c:v>
                </c:pt>
                <c:pt idx="1036">
                  <c:v>1266.4611423258161</c:v>
                </c:pt>
                <c:pt idx="1037">
                  <c:v>1266.3939414506178</c:v>
                </c:pt>
                <c:pt idx="1038">
                  <c:v>1266.3265070331311</c:v>
                </c:pt>
                <c:pt idx="1039">
                  <c:v>1266.2588387041183</c:v>
                </c:pt>
                <c:pt idx="1040">
                  <c:v>1266.1909926094195</c:v>
                </c:pt>
                <c:pt idx="1041">
                  <c:v>1266.1229118676731</c:v>
                </c:pt>
                <c:pt idx="1042">
                  <c:v>1266.0546111770818</c:v>
                </c:pt>
                <c:pt idx="1043">
                  <c:v>1265.9860752268744</c:v>
                </c:pt>
                <c:pt idx="1044">
                  <c:v>1265.9173607193304</c:v>
                </c:pt>
                <c:pt idx="1045">
                  <c:v>1265.8484102730822</c:v>
                </c:pt>
                <c:pt idx="1046">
                  <c:v>1265.7792236349637</c:v>
                </c:pt>
                <c:pt idx="1047">
                  <c:v>1265.709815595608</c:v>
                </c:pt>
                <c:pt idx="1048">
                  <c:v>1265.6402281594701</c:v>
                </c:pt>
                <c:pt idx="1049">
                  <c:v>1265.5704034549742</c:v>
                </c:pt>
                <c:pt idx="1050">
                  <c:v>1265.5003412309832</c:v>
                </c:pt>
                <c:pt idx="1051">
                  <c:v>1265.4300410938877</c:v>
                </c:pt>
                <c:pt idx="1052">
                  <c:v>1265.3595607477744</c:v>
                </c:pt>
                <c:pt idx="1053">
                  <c:v>1265.2888572350387</c:v>
                </c:pt>
                <c:pt idx="1054">
                  <c:v>1265.2179148511559</c:v>
                </c:pt>
                <c:pt idx="1055">
                  <c:v>1265.1467332213278</c:v>
                </c:pt>
                <c:pt idx="1056">
                  <c:v>1265.0753705770446</c:v>
                </c:pt>
                <c:pt idx="1057">
                  <c:v>1265.0037679156198</c:v>
                </c:pt>
                <c:pt idx="1058">
                  <c:v>1264.9319407634844</c:v>
                </c:pt>
                <c:pt idx="1059">
                  <c:v>1264.8598729943287</c:v>
                </c:pt>
                <c:pt idx="1060">
                  <c:v>1264.7876234007992</c:v>
                </c:pt>
                <c:pt idx="1061">
                  <c:v>1264.7151324574545</c:v>
                </c:pt>
                <c:pt idx="1062">
                  <c:v>1264.6423999265498</c:v>
                </c:pt>
                <c:pt idx="1063">
                  <c:v>1264.5694414154409</c:v>
                </c:pt>
                <c:pt idx="1064">
                  <c:v>1264.4963002157187</c:v>
                </c:pt>
                <c:pt idx="1065">
                  <c:v>1264.4229163066536</c:v>
                </c:pt>
                <c:pt idx="1066">
                  <c:v>1264.3492894714705</c:v>
                </c:pt>
                <c:pt idx="1067">
                  <c:v>1264.2754192806424</c:v>
                </c:pt>
                <c:pt idx="1068">
                  <c:v>1264.2013655751284</c:v>
                </c:pt>
                <c:pt idx="1069">
                  <c:v>1264.1270840621628</c:v>
                </c:pt>
                <c:pt idx="1070">
                  <c:v>1264.0525581985737</c:v>
                </c:pt>
                <c:pt idx="1071">
                  <c:v>1263.9777876107939</c:v>
                </c:pt>
                <c:pt idx="1072">
                  <c:v>1263.9028326841731</c:v>
                </c:pt>
                <c:pt idx="1073">
                  <c:v>1263.8276322491179</c:v>
                </c:pt>
                <c:pt idx="1074">
                  <c:v>1263.7522026843137</c:v>
                </c:pt>
                <c:pt idx="1075">
                  <c:v>1263.6765269817402</c:v>
                </c:pt>
                <c:pt idx="1076">
                  <c:v>1263.6006661117287</c:v>
                </c:pt>
                <c:pt idx="1077">
                  <c:v>1263.5245583391129</c:v>
                </c:pt>
                <c:pt idx="1078">
                  <c:v>1263.4482034306393</c:v>
                </c:pt>
                <c:pt idx="1079">
                  <c:v>1263.3716178462612</c:v>
                </c:pt>
                <c:pt idx="1080">
                  <c:v>1263.2948462040333</c:v>
                </c:pt>
                <c:pt idx="1081">
                  <c:v>1263.217826281601</c:v>
                </c:pt>
                <c:pt idx="1082">
                  <c:v>1263.1405578554072</c:v>
                </c:pt>
                <c:pt idx="1083">
                  <c:v>1263.0630404836818</c:v>
                </c:pt>
                <c:pt idx="1084">
                  <c:v>1262.9853362143429</c:v>
                </c:pt>
                <c:pt idx="1085">
                  <c:v>1262.9073993763125</c:v>
                </c:pt>
                <c:pt idx="1086">
                  <c:v>1262.8292125653129</c:v>
                </c:pt>
                <c:pt idx="1087">
                  <c:v>1262.750775422538</c:v>
                </c:pt>
                <c:pt idx="1088">
                  <c:v>1262.6721505387304</c:v>
                </c:pt>
                <c:pt idx="1089">
                  <c:v>1262.5932744722757</c:v>
                </c:pt>
                <c:pt idx="1090">
                  <c:v>1262.5141645000101</c:v>
                </c:pt>
                <c:pt idx="1091">
                  <c:v>1262.4348027186095</c:v>
                </c:pt>
                <c:pt idx="1092">
                  <c:v>1262.3552523482783</c:v>
                </c:pt>
                <c:pt idx="1093">
                  <c:v>1262.2754493696521</c:v>
                </c:pt>
                <c:pt idx="1094">
                  <c:v>1262.1953935891609</c:v>
                </c:pt>
                <c:pt idx="1095">
                  <c:v>1262.115102335745</c:v>
                </c:pt>
                <c:pt idx="1096">
                  <c:v>1262.0346215754648</c:v>
                </c:pt>
                <c:pt idx="1097">
                  <c:v>1261.9538867915735</c:v>
                </c:pt>
                <c:pt idx="1098">
                  <c:v>1261.872897767156</c:v>
                </c:pt>
                <c:pt idx="1099">
                  <c:v>1261.7916540548774</c:v>
                </c:pt>
                <c:pt idx="1100">
                  <c:v>1261.7102199825033</c:v>
                </c:pt>
                <c:pt idx="1101">
                  <c:v>1261.6285484557129</c:v>
                </c:pt>
                <c:pt idx="1102">
                  <c:v>1261.5466212067154</c:v>
                </c:pt>
                <c:pt idx="1103">
                  <c:v>1261.4644378458925</c:v>
                </c:pt>
                <c:pt idx="1104">
                  <c:v>1261.3819979151356</c:v>
                </c:pt>
                <c:pt idx="1105">
                  <c:v>1261.2993664830742</c:v>
                </c:pt>
                <c:pt idx="1106">
                  <c:v>1261.2164959939391</c:v>
                </c:pt>
                <c:pt idx="1107">
                  <c:v>1261.1333678618555</c:v>
                </c:pt>
                <c:pt idx="1108">
                  <c:v>1261.0499817235218</c:v>
                </c:pt>
                <c:pt idx="1109">
                  <c:v>1260.9664032140518</c:v>
                </c:pt>
                <c:pt idx="1110">
                  <c:v>1260.8825657955456</c:v>
                </c:pt>
                <c:pt idx="1111">
                  <c:v>1260.7984879649109</c:v>
                </c:pt>
                <c:pt idx="1112">
                  <c:v>1260.7141505875054</c:v>
                </c:pt>
                <c:pt idx="1113">
                  <c:v>1260.6296199645731</c:v>
                </c:pt>
                <c:pt idx="1114">
                  <c:v>1260.5448289468507</c:v>
                </c:pt>
                <c:pt idx="1115">
                  <c:v>1260.4597773625931</c:v>
                </c:pt>
                <c:pt idx="1116">
                  <c:v>1260.3744837446316</c:v>
                </c:pt>
                <c:pt idx="1117">
                  <c:v>1260.2889959243469</c:v>
                </c:pt>
                <c:pt idx="1118">
                  <c:v>1260.2032462419295</c:v>
                </c:pt>
                <c:pt idx="1119">
                  <c:v>1260.1172345093103</c:v>
                </c:pt>
                <c:pt idx="1120">
                  <c:v>1260.0309602542407</c:v>
                </c:pt>
                <c:pt idx="1121">
                  <c:v>1259.9444909260972</c:v>
                </c:pt>
                <c:pt idx="1122">
                  <c:v>1259.8577774836381</c:v>
                </c:pt>
                <c:pt idx="1123">
                  <c:v>1259.7708004378865</c:v>
                </c:pt>
                <c:pt idx="1124">
                  <c:v>1259.6835593939552</c:v>
                </c:pt>
                <c:pt idx="1125">
                  <c:v>1259.5961223865947</c:v>
                </c:pt>
                <c:pt idx="1126">
                  <c:v>1259.5084204217626</c:v>
                </c:pt>
                <c:pt idx="1127">
                  <c:v>1259.4204729761339</c:v>
                </c:pt>
                <c:pt idx="1128">
                  <c:v>1259.3322599415019</c:v>
                </c:pt>
                <c:pt idx="1129">
                  <c:v>1259.2438500483524</c:v>
                </c:pt>
                <c:pt idx="1130">
                  <c:v>1259.1551737074374</c:v>
                </c:pt>
                <c:pt idx="1131">
                  <c:v>1259.0662307373209</c:v>
                </c:pt>
                <c:pt idx="1132">
                  <c:v>1258.9770406221496</c:v>
                </c:pt>
                <c:pt idx="1133">
                  <c:v>1258.8876526604101</c:v>
                </c:pt>
                <c:pt idx="1134">
                  <c:v>1258.797996713464</c:v>
                </c:pt>
                <c:pt idx="1135">
                  <c:v>1258.7080726046811</c:v>
                </c:pt>
                <c:pt idx="1136">
                  <c:v>1258.6178798776396</c:v>
                </c:pt>
                <c:pt idx="1137">
                  <c:v>1258.5274884205169</c:v>
                </c:pt>
                <c:pt idx="1138">
                  <c:v>1258.4368476785205</c:v>
                </c:pt>
                <c:pt idx="1139">
                  <c:v>1258.3459371782908</c:v>
                </c:pt>
                <c:pt idx="1140">
                  <c:v>1258.2547565219304</c:v>
                </c:pt>
                <c:pt idx="1141">
                  <c:v>1258.163376224076</c:v>
                </c:pt>
                <c:pt idx="1142">
                  <c:v>1258.0717247577438</c:v>
                </c:pt>
                <c:pt idx="1143">
                  <c:v>1257.979822609213</c:v>
                </c:pt>
                <c:pt idx="1144">
                  <c:v>1257.88764868261</c:v>
                </c:pt>
                <c:pt idx="1145">
                  <c:v>1257.7952741981119</c:v>
                </c:pt>
                <c:pt idx="1146">
                  <c:v>1257.7026270047415</c:v>
                </c:pt>
                <c:pt idx="1147">
                  <c:v>1257.6097069510929</c:v>
                </c:pt>
                <c:pt idx="1148">
                  <c:v>1257.5165345068226</c:v>
                </c:pt>
                <c:pt idx="1149">
                  <c:v>1257.423160483519</c:v>
                </c:pt>
                <c:pt idx="1150">
                  <c:v>1257.329512178912</c:v>
                </c:pt>
                <c:pt idx="1151">
                  <c:v>1257.2355894694051</c:v>
                </c:pt>
                <c:pt idx="1152">
                  <c:v>1257.1413918542871</c:v>
                </c:pt>
                <c:pt idx="1153">
                  <c:v>1257.046991764503</c:v>
                </c:pt>
                <c:pt idx="1154">
                  <c:v>1256.9523370596526</c:v>
                </c:pt>
                <c:pt idx="1155">
                  <c:v>1256.8574062603948</c:v>
                </c:pt>
                <c:pt idx="1156">
                  <c:v>1256.7621989751308</c:v>
                </c:pt>
                <c:pt idx="1157">
                  <c:v>1256.6667882819399</c:v>
                </c:pt>
                <c:pt idx="1158">
                  <c:v>1256.571100064486</c:v>
                </c:pt>
                <c:pt idx="1159">
                  <c:v>1256.4751558484429</c:v>
                </c:pt>
                <c:pt idx="1160">
                  <c:v>1256.3789334693063</c:v>
                </c:pt>
                <c:pt idx="1161">
                  <c:v>1256.2824325278209</c:v>
                </c:pt>
                <c:pt idx="1162">
                  <c:v>1256.1857269363829</c:v>
                </c:pt>
                <c:pt idx="1163">
                  <c:v>1256.0887416938158</c:v>
                </c:pt>
                <c:pt idx="1164">
                  <c:v>1255.9914986783708</c:v>
                </c:pt>
                <c:pt idx="1165">
                  <c:v>1255.8939754052867</c:v>
                </c:pt>
                <c:pt idx="1166">
                  <c:v>1255.7962465366884</c:v>
                </c:pt>
                <c:pt idx="1167">
                  <c:v>1255.6982364276264</c:v>
                </c:pt>
                <c:pt idx="1168">
                  <c:v>1255.5999449511828</c:v>
                </c:pt>
                <c:pt idx="1169">
                  <c:v>1255.5013939326329</c:v>
                </c:pt>
                <c:pt idx="1170">
                  <c:v>1255.4026362505883</c:v>
                </c:pt>
                <c:pt idx="1171">
                  <c:v>1255.3035956871806</c:v>
                </c:pt>
                <c:pt idx="1172">
                  <c:v>1255.2042721544829</c:v>
                </c:pt>
                <c:pt idx="1173">
                  <c:v>1255.1046651317372</c:v>
                </c:pt>
                <c:pt idx="1174">
                  <c:v>1255.0048505344812</c:v>
                </c:pt>
                <c:pt idx="1175">
                  <c:v>1254.9047740505239</c:v>
                </c:pt>
                <c:pt idx="1176">
                  <c:v>1254.8044128395861</c:v>
                </c:pt>
                <c:pt idx="1177">
                  <c:v>1254.7037664992381</c:v>
                </c:pt>
                <c:pt idx="1178">
                  <c:v>1254.602911621228</c:v>
                </c:pt>
                <c:pt idx="1179">
                  <c:v>1254.5017704947427</c:v>
                </c:pt>
                <c:pt idx="1180">
                  <c:v>1254.400343014385</c:v>
                </c:pt>
                <c:pt idx="1181">
                  <c:v>1254.2986518123862</c:v>
                </c:pt>
                <c:pt idx="1182">
                  <c:v>1254.1967509768817</c:v>
                </c:pt>
                <c:pt idx="1183">
                  <c:v>1254.0945622164638</c:v>
                </c:pt>
                <c:pt idx="1184">
                  <c:v>1253.9920854424824</c:v>
                </c:pt>
                <c:pt idx="1185">
                  <c:v>1253.8893201560747</c:v>
                </c:pt>
                <c:pt idx="1186">
                  <c:v>1253.7863443169181</c:v>
                </c:pt>
                <c:pt idx="1187">
                  <c:v>1253.6831023385457</c:v>
                </c:pt>
                <c:pt idx="1188">
                  <c:v>1253.5795705666196</c:v>
                </c:pt>
                <c:pt idx="1189">
                  <c:v>1253.4757485983314</c:v>
                </c:pt>
                <c:pt idx="1190">
                  <c:v>1253.3717150966588</c:v>
                </c:pt>
                <c:pt idx="1191">
                  <c:v>1253.2673901954099</c:v>
                </c:pt>
                <c:pt idx="1192">
                  <c:v>1253.1627977393171</c:v>
                </c:pt>
                <c:pt idx="1193">
                  <c:v>1253.057913286257</c:v>
                </c:pt>
                <c:pt idx="1194">
                  <c:v>1252.9528163139746</c:v>
                </c:pt>
                <c:pt idx="1195">
                  <c:v>1252.8474262725097</c:v>
                </c:pt>
                <c:pt idx="1196">
                  <c:v>1252.7417430889518</c:v>
                </c:pt>
                <c:pt idx="1197">
                  <c:v>1252.6357904965312</c:v>
                </c:pt>
                <c:pt idx="1198">
                  <c:v>1252.5296242487968</c:v>
                </c:pt>
                <c:pt idx="1199">
                  <c:v>1252.4231632070776</c:v>
                </c:pt>
                <c:pt idx="1200">
                  <c:v>1252.3164073413579</c:v>
                </c:pt>
                <c:pt idx="1201">
                  <c:v>1252.2093561027214</c:v>
                </c:pt>
                <c:pt idx="1202">
                  <c:v>1252.1020902796527</c:v>
                </c:pt>
                <c:pt idx="1203">
                  <c:v>1251.9945525275396</c:v>
                </c:pt>
                <c:pt idx="1204">
                  <c:v>1251.8867180833226</c:v>
                </c:pt>
                <c:pt idx="1205">
                  <c:v>1251.7785865446438</c:v>
                </c:pt>
                <c:pt idx="1206">
                  <c:v>1251.6702394170204</c:v>
                </c:pt>
                <c:pt idx="1207">
                  <c:v>1251.5615939545348</c:v>
                </c:pt>
                <c:pt idx="1208">
                  <c:v>1251.4526751720205</c:v>
                </c:pt>
                <c:pt idx="1209">
                  <c:v>1251.3434574297028</c:v>
                </c:pt>
                <c:pt idx="1210">
                  <c:v>1251.2340230889306</c:v>
                </c:pt>
                <c:pt idx="1211">
                  <c:v>1251.1242886497985</c:v>
                </c:pt>
                <c:pt idx="1212">
                  <c:v>1251.0142540866368</c:v>
                </c:pt>
                <c:pt idx="1213">
                  <c:v>1250.9039442741957</c:v>
                </c:pt>
                <c:pt idx="1214">
                  <c:v>1250.7933332269522</c:v>
                </c:pt>
                <c:pt idx="1215">
                  <c:v>1250.6825042352546</c:v>
                </c:pt>
                <c:pt idx="1216">
                  <c:v>1250.5713728510966</c:v>
                </c:pt>
                <c:pt idx="1217">
                  <c:v>1250.4599390507196</c:v>
                </c:pt>
                <c:pt idx="1218">
                  <c:v>1250.3482280829585</c:v>
                </c:pt>
                <c:pt idx="1219">
                  <c:v>1250.2362979784066</c:v>
                </c:pt>
                <c:pt idx="1220">
                  <c:v>1250.1240636897398</c:v>
                </c:pt>
                <c:pt idx="1221">
                  <c:v>1250.0115252392873</c:v>
                </c:pt>
                <c:pt idx="1222">
                  <c:v>1249.8986820663447</c:v>
                </c:pt>
                <c:pt idx="1223">
                  <c:v>1249.7856188156443</c:v>
                </c:pt>
                <c:pt idx="1224">
                  <c:v>1249.6722757314803</c:v>
                </c:pt>
                <c:pt idx="1225">
                  <c:v>1249.5586265271018</c:v>
                </c:pt>
                <c:pt idx="1226">
                  <c:v>1249.4446708025309</c:v>
                </c:pt>
                <c:pt idx="1227">
                  <c:v>1249.3304939631364</c:v>
                </c:pt>
                <c:pt idx="1228">
                  <c:v>1249.2160092600629</c:v>
                </c:pt>
                <c:pt idx="1229">
                  <c:v>1249.1012433385297</c:v>
                </c:pt>
                <c:pt idx="1230">
                  <c:v>1248.9861689405184</c:v>
                </c:pt>
                <c:pt idx="1231">
                  <c:v>1248.87087238559</c:v>
                </c:pt>
                <c:pt idx="1232">
                  <c:v>1248.7552661456755</c:v>
                </c:pt>
                <c:pt idx="1233">
                  <c:v>1248.6393502402157</c:v>
                </c:pt>
                <c:pt idx="1234">
                  <c:v>1248.5231511161064</c:v>
                </c:pt>
                <c:pt idx="1235">
                  <c:v>1248.4067285968997</c:v>
                </c:pt>
                <c:pt idx="1236">
                  <c:v>1248.2899945866379</c:v>
                </c:pt>
                <c:pt idx="1237">
                  <c:v>1248.1729491149501</c:v>
                </c:pt>
                <c:pt idx="1238">
                  <c:v>1248.0555915928878</c:v>
                </c:pt>
                <c:pt idx="1239">
                  <c:v>1247.9380097275807</c:v>
                </c:pt>
                <c:pt idx="1240">
                  <c:v>1247.8201418583669</c:v>
                </c:pt>
                <c:pt idx="1241">
                  <c:v>1247.7019604970133</c:v>
                </c:pt>
                <c:pt idx="1242">
                  <c:v>1247.5834652858748</c:v>
                </c:pt>
                <c:pt idx="1243">
                  <c:v>1247.4647446687945</c:v>
                </c:pt>
                <c:pt idx="1244">
                  <c:v>1247.345708733711</c:v>
                </c:pt>
                <c:pt idx="1245">
                  <c:v>1247.2263854195476</c:v>
                </c:pt>
                <c:pt idx="1246">
                  <c:v>1247.1067461873156</c:v>
                </c:pt>
                <c:pt idx="1247">
                  <c:v>1246.9868804820219</c:v>
                </c:pt>
                <c:pt idx="1248">
                  <c:v>1246.8666975721767</c:v>
                </c:pt>
                <c:pt idx="1249">
                  <c:v>1246.7461975654808</c:v>
                </c:pt>
                <c:pt idx="1250">
                  <c:v>1246.625408150798</c:v>
                </c:pt>
                <c:pt idx="1251">
                  <c:v>1246.504390976037</c:v>
                </c:pt>
                <c:pt idx="1252">
                  <c:v>1246.3830547493949</c:v>
                </c:pt>
                <c:pt idx="1253">
                  <c:v>1246.2613995505872</c:v>
                </c:pt>
                <c:pt idx="1254">
                  <c:v>1246.13942477209</c:v>
                </c:pt>
                <c:pt idx="1255">
                  <c:v>1246.0172212797215</c:v>
                </c:pt>
                <c:pt idx="1256">
                  <c:v>1245.8947254398022</c:v>
                </c:pt>
                <c:pt idx="1257">
                  <c:v>1245.771908548438</c:v>
                </c:pt>
                <c:pt idx="1258">
                  <c:v>1245.6487702141583</c:v>
                </c:pt>
                <c:pt idx="1259">
                  <c:v>1245.5254020773596</c:v>
                </c:pt>
                <c:pt idx="1260">
                  <c:v>1245.4017109471713</c:v>
                </c:pt>
                <c:pt idx="1261">
                  <c:v>1245.2777261086942</c:v>
                </c:pt>
                <c:pt idx="1262">
                  <c:v>1245.1534176923512</c:v>
                </c:pt>
                <c:pt idx="1263">
                  <c:v>1245.0287853553698</c:v>
                </c:pt>
                <c:pt idx="1264">
                  <c:v>1244.9039217646266</c:v>
                </c:pt>
                <c:pt idx="1265">
                  <c:v>1244.7787326586251</c:v>
                </c:pt>
                <c:pt idx="1266">
                  <c:v>1244.6532477646681</c:v>
                </c:pt>
                <c:pt idx="1267">
                  <c:v>1244.527436776259</c:v>
                </c:pt>
                <c:pt idx="1268">
                  <c:v>1244.401393432488</c:v>
                </c:pt>
                <c:pt idx="1269">
                  <c:v>1244.2750226245043</c:v>
                </c:pt>
                <c:pt idx="1270">
                  <c:v>1244.1483245354145</c:v>
                </c:pt>
                <c:pt idx="1271">
                  <c:v>1244.0213285539214</c:v>
                </c:pt>
                <c:pt idx="1272">
                  <c:v>1243.8940988607724</c:v>
                </c:pt>
                <c:pt idx="1273">
                  <c:v>1243.7665397714143</c:v>
                </c:pt>
                <c:pt idx="1274">
                  <c:v>1243.6386514406142</c:v>
                </c:pt>
                <c:pt idx="1275">
                  <c:v>1243.5104332350597</c:v>
                </c:pt>
                <c:pt idx="1276">
                  <c:v>1243.3819803587082</c:v>
                </c:pt>
                <c:pt idx="1277">
                  <c:v>1243.2532264676154</c:v>
                </c:pt>
                <c:pt idx="1278">
                  <c:v>1243.1241411488995</c:v>
                </c:pt>
                <c:pt idx="1279">
                  <c:v>1242.9947240334318</c:v>
                </c:pt>
                <c:pt idx="1280">
                  <c:v>1242.8650711228483</c:v>
                </c:pt>
                <c:pt idx="1281">
                  <c:v>1242.7350847160258</c:v>
                </c:pt>
                <c:pt idx="1282">
                  <c:v>1242.6047650016594</c:v>
                </c:pt>
                <c:pt idx="1283">
                  <c:v>1242.4741424026952</c:v>
                </c:pt>
                <c:pt idx="1284">
                  <c:v>1242.3432826123556</c:v>
                </c:pt>
                <c:pt idx="1285">
                  <c:v>1242.2120873507506</c:v>
                </c:pt>
                <c:pt idx="1286">
                  <c:v>1242.0805568206918</c:v>
                </c:pt>
                <c:pt idx="1287">
                  <c:v>1241.9486903867166</c:v>
                </c:pt>
                <c:pt idx="1288">
                  <c:v>1241.816585800482</c:v>
                </c:pt>
                <c:pt idx="1289">
                  <c:v>1241.6841751245672</c:v>
                </c:pt>
                <c:pt idx="1290">
                  <c:v>1241.55142689895</c:v>
                </c:pt>
                <c:pt idx="1291">
                  <c:v>1241.4183407929097</c:v>
                </c:pt>
                <c:pt idx="1292">
                  <c:v>1241.2850153895242</c:v>
                </c:pt>
                <c:pt idx="1293">
                  <c:v>1241.1513503208027</c:v>
                </c:pt>
                <c:pt idx="1294">
                  <c:v>1241.0173778482183</c:v>
                </c:pt>
                <c:pt idx="1295">
                  <c:v>1240.8830651686976</c:v>
                </c:pt>
                <c:pt idx="1296">
                  <c:v>1240.7485120429965</c:v>
                </c:pt>
                <c:pt idx="1297">
                  <c:v>1240.6136171993321</c:v>
                </c:pt>
                <c:pt idx="1298">
                  <c:v>1240.4783809406595</c:v>
                </c:pt>
                <c:pt idx="1299">
                  <c:v>1240.3428350683864</c:v>
                </c:pt>
                <c:pt idx="1300">
                  <c:v>1240.2070472918804</c:v>
                </c:pt>
                <c:pt idx="1301">
                  <c:v>1240.0709157634794</c:v>
                </c:pt>
                <c:pt idx="1302">
                  <c:v>1239.9344407574074</c:v>
                </c:pt>
                <c:pt idx="1303">
                  <c:v>1239.7976216038874</c:v>
                </c:pt>
                <c:pt idx="1304">
                  <c:v>1239.660559585855</c:v>
                </c:pt>
                <c:pt idx="1305">
                  <c:v>1239.5231845625269</c:v>
                </c:pt>
                <c:pt idx="1306">
                  <c:v>1239.3854637204972</c:v>
                </c:pt>
                <c:pt idx="1307">
                  <c:v>1239.2473967104479</c:v>
                </c:pt>
                <c:pt idx="1308">
                  <c:v>1239.108982861751</c:v>
                </c:pt>
                <c:pt idx="1309">
                  <c:v>1238.9703245927246</c:v>
                </c:pt>
                <c:pt idx="1310">
                  <c:v>1238.8313510445228</c:v>
                </c:pt>
                <c:pt idx="1311">
                  <c:v>1238.69202891745</c:v>
                </c:pt>
                <c:pt idx="1312">
                  <c:v>1238.552357898785</c:v>
                </c:pt>
                <c:pt idx="1313">
                  <c:v>1238.4124412773429</c:v>
                </c:pt>
                <c:pt idx="1314">
                  <c:v>1238.2721738172047</c:v>
                </c:pt>
                <c:pt idx="1315">
                  <c:v>1238.131589807884</c:v>
                </c:pt>
                <c:pt idx="1316">
                  <c:v>1237.990654469123</c:v>
                </c:pt>
                <c:pt idx="1317">
                  <c:v>1237.8494723418546</c:v>
                </c:pt>
                <c:pt idx="1318">
                  <c:v>1237.7079372406624</c:v>
                </c:pt>
                <c:pt idx="1319">
                  <c:v>1237.5660495752102</c:v>
                </c:pt>
                <c:pt idx="1320">
                  <c:v>1237.4238430671473</c:v>
                </c:pt>
                <c:pt idx="1321">
                  <c:v>1237.2813882279245</c:v>
                </c:pt>
                <c:pt idx="1322">
                  <c:v>1237.1385782997936</c:v>
                </c:pt>
                <c:pt idx="1323">
                  <c:v>1236.995413663451</c:v>
                </c:pt>
                <c:pt idx="1324">
                  <c:v>1236.8518936344742</c:v>
                </c:pt>
                <c:pt idx="1325">
                  <c:v>1236.7081243180639</c:v>
                </c:pt>
                <c:pt idx="1326">
                  <c:v>1236.5640325420695</c:v>
                </c:pt>
                <c:pt idx="1327">
                  <c:v>1236.4195836041727</c:v>
                </c:pt>
                <c:pt idx="1328">
                  <c:v>1236.2747771600975</c:v>
                </c:pt>
                <c:pt idx="1329">
                  <c:v>1236.1297202174383</c:v>
                </c:pt>
                <c:pt idx="1330">
                  <c:v>1235.984303686763</c:v>
                </c:pt>
                <c:pt idx="1331">
                  <c:v>1235.8385634698393</c:v>
                </c:pt>
                <c:pt idx="1332">
                  <c:v>1235.6924631934176</c:v>
                </c:pt>
                <c:pt idx="1333">
                  <c:v>1235.5461112045118</c:v>
                </c:pt>
                <c:pt idx="1334">
                  <c:v>1235.3993974610448</c:v>
                </c:pt>
                <c:pt idx="1335">
                  <c:v>1235.2523224308809</c:v>
                </c:pt>
                <c:pt idx="1336">
                  <c:v>1235.1049213554045</c:v>
                </c:pt>
                <c:pt idx="1337">
                  <c:v>1234.9572669553993</c:v>
                </c:pt>
                <c:pt idx="1338">
                  <c:v>1234.8092485887125</c:v>
                </c:pt>
                <c:pt idx="1339">
                  <c:v>1234.6608667283474</c:v>
                </c:pt>
                <c:pt idx="1340">
                  <c:v>1234.5121207013517</c:v>
                </c:pt>
                <c:pt idx="1341">
                  <c:v>1234.3631204002702</c:v>
                </c:pt>
                <c:pt idx="1342">
                  <c:v>1234.2137902852874</c:v>
                </c:pt>
                <c:pt idx="1343">
                  <c:v>1234.0640941043373</c:v>
                </c:pt>
                <c:pt idx="1344">
                  <c:v>1233.914031547692</c:v>
                </c:pt>
                <c:pt idx="1345">
                  <c:v>1233.7637134768804</c:v>
                </c:pt>
                <c:pt idx="1346">
                  <c:v>1233.6130268011455</c:v>
                </c:pt>
                <c:pt idx="1347">
                  <c:v>1233.4620091036479</c:v>
                </c:pt>
                <c:pt idx="1348">
                  <c:v>1233.3106224194742</c:v>
                </c:pt>
                <c:pt idx="1349">
                  <c:v>1233.1589789781663</c:v>
                </c:pt>
                <c:pt idx="1350">
                  <c:v>1233.0069646993181</c:v>
                </c:pt>
                <c:pt idx="1351">
                  <c:v>1232.8545801369016</c:v>
                </c:pt>
                <c:pt idx="1352">
                  <c:v>1232.7018621261195</c:v>
                </c:pt>
                <c:pt idx="1353">
                  <c:v>1232.5488856725137</c:v>
                </c:pt>
                <c:pt idx="1354">
                  <c:v>1232.3955361026683</c:v>
                </c:pt>
                <c:pt idx="1355">
                  <c:v>1232.2418140440473</c:v>
                </c:pt>
                <c:pt idx="1356">
                  <c:v>1232.0877187490935</c:v>
                </c:pt>
                <c:pt idx="1357">
                  <c:v>1231.9333640725224</c:v>
                </c:pt>
                <c:pt idx="1358">
                  <c:v>1231.7786338166247</c:v>
                </c:pt>
                <c:pt idx="1359">
                  <c:v>1231.6235668861113</c:v>
                </c:pt>
                <c:pt idx="1360">
                  <c:v>1231.4681239771014</c:v>
                </c:pt>
                <c:pt idx="1361">
                  <c:v>1231.312304855478</c:v>
                </c:pt>
                <c:pt idx="1362">
                  <c:v>1231.15622466577</c:v>
                </c:pt>
                <c:pt idx="1363">
                  <c:v>1230.9997658784187</c:v>
                </c:pt>
                <c:pt idx="1364">
                  <c:v>1230.8429679535379</c:v>
                </c:pt>
                <c:pt idx="1365">
                  <c:v>1230.6857910466554</c:v>
                </c:pt>
                <c:pt idx="1366">
                  <c:v>1230.5283517977105</c:v>
                </c:pt>
                <c:pt idx="1367">
                  <c:v>1230.3705315922964</c:v>
                </c:pt>
                <c:pt idx="1368">
                  <c:v>1230.2123311581299</c:v>
                </c:pt>
                <c:pt idx="1369">
                  <c:v>1230.0537890842129</c:v>
                </c:pt>
                <c:pt idx="1370">
                  <c:v>1229.8949828966124</c:v>
                </c:pt>
                <c:pt idx="1371">
                  <c:v>1229.7357934350991</c:v>
                </c:pt>
                <c:pt idx="1372">
                  <c:v>1229.5762214154418</c:v>
                </c:pt>
                <c:pt idx="1373">
                  <c:v>1229.4162660629363</c:v>
                </c:pt>
                <c:pt idx="1374">
                  <c:v>1229.2560456736958</c:v>
                </c:pt>
                <c:pt idx="1375">
                  <c:v>1229.095479415302</c:v>
                </c:pt>
                <c:pt idx="1376">
                  <c:v>1228.9345277921325</c:v>
                </c:pt>
                <c:pt idx="1377">
                  <c:v>1228.7731905268599</c:v>
                </c:pt>
                <c:pt idx="1378">
                  <c:v>1228.6115869219509</c:v>
                </c:pt>
                <c:pt idx="1379">
                  <c:v>1228.4495950993853</c:v>
                </c:pt>
                <c:pt idx="1380">
                  <c:v>1228.2872563737426</c:v>
                </c:pt>
                <c:pt idx="1381">
                  <c:v>1228.1245291161342</c:v>
                </c:pt>
                <c:pt idx="1382">
                  <c:v>1227.9615342157888</c:v>
                </c:pt>
                <c:pt idx="1383">
                  <c:v>1227.7981486835902</c:v>
                </c:pt>
                <c:pt idx="1384">
                  <c:v>1227.6343733763488</c:v>
                </c:pt>
                <c:pt idx="1385">
                  <c:v>1227.4702485913378</c:v>
                </c:pt>
                <c:pt idx="1386">
                  <c:v>1227.3058543065476</c:v>
                </c:pt>
                <c:pt idx="1387">
                  <c:v>1227.1410670025243</c:v>
                </c:pt>
                <c:pt idx="1388">
                  <c:v>1226.9758875073146</c:v>
                </c:pt>
                <c:pt idx="1389">
                  <c:v>1226.810315037405</c:v>
                </c:pt>
                <c:pt idx="1390">
                  <c:v>1226.6444721646208</c:v>
                </c:pt>
                <c:pt idx="1391">
                  <c:v>1226.4782753544837</c:v>
                </c:pt>
                <c:pt idx="1392">
                  <c:v>1226.3116834401528</c:v>
                </c:pt>
                <c:pt idx="1393">
                  <c:v>1226.1446961744559</c:v>
                </c:pt>
                <c:pt idx="1394">
                  <c:v>1225.9774371726746</c:v>
                </c:pt>
                <c:pt idx="1395">
                  <c:v>1225.8097800533312</c:v>
                </c:pt>
                <c:pt idx="1396">
                  <c:v>1225.6417680503805</c:v>
                </c:pt>
                <c:pt idx="1397">
                  <c:v>1225.4733576585979</c:v>
                </c:pt>
                <c:pt idx="1398">
                  <c:v>1225.3046741988276</c:v>
                </c:pt>
                <c:pt idx="1399">
                  <c:v>1225.1355901722254</c:v>
                </c:pt>
                <c:pt idx="1400">
                  <c:v>1224.9661065395896</c:v>
                </c:pt>
                <c:pt idx="1401">
                  <c:v>1224.7962653742873</c:v>
                </c:pt>
                <c:pt idx="1402">
                  <c:v>1224.6261491922846</c:v>
                </c:pt>
                <c:pt idx="1403">
                  <c:v>1224.4556299451929</c:v>
                </c:pt>
                <c:pt idx="1404">
                  <c:v>1224.284708605195</c:v>
                </c:pt>
                <c:pt idx="1405">
                  <c:v>1224.113384401136</c:v>
                </c:pt>
                <c:pt idx="1406">
                  <c:v>1223.9417843024041</c:v>
                </c:pt>
                <c:pt idx="1407">
                  <c:v>1223.7698220029552</c:v>
                </c:pt>
                <c:pt idx="1408">
                  <c:v>1223.5974545468873</c:v>
                </c:pt>
                <c:pt idx="1409">
                  <c:v>1223.4246817422018</c:v>
                </c:pt>
                <c:pt idx="1410">
                  <c:v>1223.2516316799081</c:v>
                </c:pt>
                <c:pt idx="1411">
                  <c:v>1223.0781732947992</c:v>
                </c:pt>
                <c:pt idx="1412">
                  <c:v>1222.9043518263525</c:v>
                </c:pt>
                <c:pt idx="1413">
                  <c:v>1222.7301218926004</c:v>
                </c:pt>
                <c:pt idx="1414">
                  <c:v>1222.5554833212414</c:v>
                </c:pt>
                <c:pt idx="1415">
                  <c:v>1222.3805656700645</c:v>
                </c:pt>
                <c:pt idx="1416">
                  <c:v>1222.2052363374587</c:v>
                </c:pt>
                <c:pt idx="1417">
                  <c:v>1222.0295412247963</c:v>
                </c:pt>
                <c:pt idx="1418">
                  <c:v>1221.8534342714456</c:v>
                </c:pt>
                <c:pt idx="1419">
                  <c:v>1221.6770468681066</c:v>
                </c:pt>
                <c:pt idx="1420">
                  <c:v>1221.5002452539939</c:v>
                </c:pt>
                <c:pt idx="1421">
                  <c:v>1221.3230305823417</c:v>
                </c:pt>
                <c:pt idx="1422">
                  <c:v>1221.1454473799688</c:v>
                </c:pt>
                <c:pt idx="1423">
                  <c:v>1220.9675816483341</c:v>
                </c:pt>
                <c:pt idx="1424">
                  <c:v>1220.7892990880443</c:v>
                </c:pt>
                <c:pt idx="1425">
                  <c:v>1220.6106008860977</c:v>
                </c:pt>
                <c:pt idx="1426">
                  <c:v>1220.4314862352005</c:v>
                </c:pt>
                <c:pt idx="1427">
                  <c:v>1220.2520882201675</c:v>
                </c:pt>
                <c:pt idx="1428">
                  <c:v>1220.0722705690341</c:v>
                </c:pt>
                <c:pt idx="1429">
                  <c:v>1219.8920807654877</c:v>
                </c:pt>
                <c:pt idx="1430">
                  <c:v>1219.711471207672</c:v>
                </c:pt>
                <c:pt idx="1431">
                  <c:v>1219.5305768941666</c:v>
                </c:pt>
                <c:pt idx="1432">
                  <c:v>1219.3492602751339</c:v>
                </c:pt>
                <c:pt idx="1433">
                  <c:v>1219.1675227023102</c:v>
                </c:pt>
                <c:pt idx="1434">
                  <c:v>1218.9854101671458</c:v>
                </c:pt>
                <c:pt idx="1435">
                  <c:v>1218.8030107164539</c:v>
                </c:pt>
                <c:pt idx="1436">
                  <c:v>1218.6201863454512</c:v>
                </c:pt>
                <c:pt idx="1437">
                  <c:v>1218.4369383987596</c:v>
                </c:pt>
                <c:pt idx="1438">
                  <c:v>1218.2532659836972</c:v>
                </c:pt>
                <c:pt idx="1439">
                  <c:v>1218.0693058494146</c:v>
                </c:pt>
                <c:pt idx="1440">
                  <c:v>1217.8849654730452</c:v>
                </c:pt>
                <c:pt idx="1441">
                  <c:v>1217.7001981572841</c:v>
                </c:pt>
                <c:pt idx="1442">
                  <c:v>1217.5150037807398</c:v>
                </c:pt>
                <c:pt idx="1443">
                  <c:v>1217.3295202591346</c:v>
                </c:pt>
                <c:pt idx="1444">
                  <c:v>1217.1436062121181</c:v>
                </c:pt>
                <c:pt idx="1445">
                  <c:v>1216.9573113449685</c:v>
                </c:pt>
                <c:pt idx="1446">
                  <c:v>1216.7705859460202</c:v>
                </c:pt>
                <c:pt idx="1447">
                  <c:v>1216.5835699833403</c:v>
                </c:pt>
                <c:pt idx="1448">
                  <c:v>1216.3961208302137</c:v>
                </c:pt>
                <c:pt idx="1449">
                  <c:v>1216.2082399724102</c:v>
                </c:pt>
                <c:pt idx="1450">
                  <c:v>1216.0199754040766</c:v>
                </c:pt>
                <c:pt idx="1451">
                  <c:v>1215.8314179991025</c:v>
                </c:pt>
                <c:pt idx="1452">
                  <c:v>1215.6424246469014</c:v>
                </c:pt>
                <c:pt idx="1453">
                  <c:v>1215.4529968726188</c:v>
                </c:pt>
                <c:pt idx="1454">
                  <c:v>1215.2631338173203</c:v>
                </c:pt>
                <c:pt idx="1455">
                  <c:v>1215.0729771694198</c:v>
                </c:pt>
                <c:pt idx="1456">
                  <c:v>1214.8824312652405</c:v>
                </c:pt>
                <c:pt idx="1457">
                  <c:v>1214.6914474364469</c:v>
                </c:pt>
                <c:pt idx="1458">
                  <c:v>1214.5000256172427</c:v>
                </c:pt>
                <c:pt idx="1459">
                  <c:v>1214.3083087517512</c:v>
                </c:pt>
                <c:pt idx="1460">
                  <c:v>1214.1161501602137</c:v>
                </c:pt>
                <c:pt idx="1461">
                  <c:v>1213.9236018518939</c:v>
                </c:pt>
                <c:pt idx="1462">
                  <c:v>1213.7306119607488</c:v>
                </c:pt>
                <c:pt idx="1463">
                  <c:v>1213.5373255781255</c:v>
                </c:pt>
                <c:pt idx="1464">
                  <c:v>1213.3435947022199</c:v>
                </c:pt>
                <c:pt idx="1465">
                  <c:v>1213.1494210625635</c:v>
                </c:pt>
                <c:pt idx="1466">
                  <c:v>1212.9548547339045</c:v>
                </c:pt>
                <c:pt idx="1467">
                  <c:v>1212.7599895202666</c:v>
                </c:pt>
                <c:pt idx="1468">
                  <c:v>1212.5646769981574</c:v>
                </c:pt>
                <c:pt idx="1469">
                  <c:v>1212.3689189854588</c:v>
                </c:pt>
                <c:pt idx="1470">
                  <c:v>1212.1727145214834</c:v>
                </c:pt>
                <c:pt idx="1471">
                  <c:v>1211.9762104749939</c:v>
                </c:pt>
                <c:pt idx="1472">
                  <c:v>1211.7793078623813</c:v>
                </c:pt>
                <c:pt idx="1473">
                  <c:v>1211.5819559969862</c:v>
                </c:pt>
                <c:pt idx="1474">
                  <c:v>1211.3841548986272</c:v>
                </c:pt>
                <c:pt idx="1475">
                  <c:v>1211.1860527366734</c:v>
                </c:pt>
                <c:pt idx="1476">
                  <c:v>1210.9874973795274</c:v>
                </c:pt>
                <c:pt idx="1477">
                  <c:v>1210.7885432240289</c:v>
                </c:pt>
                <c:pt idx="1478">
                  <c:v>1210.5891360657827</c:v>
                </c:pt>
                <c:pt idx="1479">
                  <c:v>1210.3894263750769</c:v>
                </c:pt>
                <c:pt idx="1480">
                  <c:v>1210.1892605703654</c:v>
                </c:pt>
                <c:pt idx="1481">
                  <c:v>1209.9886406051062</c:v>
                </c:pt>
                <c:pt idx="1482">
                  <c:v>1209.7876187422885</c:v>
                </c:pt>
                <c:pt idx="1483">
                  <c:v>1209.5862918235127</c:v>
                </c:pt>
                <c:pt idx="1484">
                  <c:v>1209.3845059423115</c:v>
                </c:pt>
                <c:pt idx="1485">
                  <c:v>1209.1822631202317</c:v>
                </c:pt>
                <c:pt idx="1486">
                  <c:v>1208.9795623619616</c:v>
                </c:pt>
                <c:pt idx="1487">
                  <c:v>1208.776555919914</c:v>
                </c:pt>
                <c:pt idx="1488">
                  <c:v>1208.5731413457793</c:v>
                </c:pt>
                <c:pt idx="1489">
                  <c:v>1208.3692658871157</c:v>
                </c:pt>
                <c:pt idx="1490">
                  <c:v>1208.1649296846053</c:v>
                </c:pt>
                <c:pt idx="1491">
                  <c:v>1207.9602862909931</c:v>
                </c:pt>
                <c:pt idx="1492">
                  <c:v>1207.7551777979156</c:v>
                </c:pt>
                <c:pt idx="1493">
                  <c:v>1207.5496063858398</c:v>
                </c:pt>
                <c:pt idx="1494">
                  <c:v>1207.3436259939588</c:v>
                </c:pt>
                <c:pt idx="1495">
                  <c:v>1207.137335804701</c:v>
                </c:pt>
                <c:pt idx="1496">
                  <c:v>1206.9305775579744</c:v>
                </c:pt>
                <c:pt idx="1497">
                  <c:v>1206.7233535328319</c:v>
                </c:pt>
                <c:pt idx="1498">
                  <c:v>1206.5156627039403</c:v>
                </c:pt>
                <c:pt idx="1499">
                  <c:v>1206.3076615104183</c:v>
                </c:pt>
                <c:pt idx="1500">
                  <c:v>1206.0992448165073</c:v>
                </c:pt>
                <c:pt idx="1501">
                  <c:v>1205.8903582534456</c:v>
                </c:pt>
                <c:pt idx="1502">
                  <c:v>1205.6810019746422</c:v>
                </c:pt>
                <c:pt idx="1503">
                  <c:v>1205.4713338069812</c:v>
                </c:pt>
                <c:pt idx="1504">
                  <c:v>1205.2611913805624</c:v>
                </c:pt>
                <c:pt idx="1505">
                  <c:v>1205.0506336151866</c:v>
                </c:pt>
                <c:pt idx="1506">
                  <c:v>1204.8396020276753</c:v>
                </c:pt>
                <c:pt idx="1507">
                  <c:v>1204.628257046917</c:v>
                </c:pt>
                <c:pt idx="1508">
                  <c:v>1204.4164347371786</c:v>
                </c:pt>
                <c:pt idx="1509">
                  <c:v>1204.2041375536649</c:v>
                </c:pt>
                <c:pt idx="1510">
                  <c:v>1203.9914217818396</c:v>
                </c:pt>
                <c:pt idx="1511">
                  <c:v>1203.7783898426835</c:v>
                </c:pt>
                <c:pt idx="1512">
                  <c:v>1203.5648775868065</c:v>
                </c:pt>
                <c:pt idx="1513">
                  <c:v>1203.3508875462544</c:v>
                </c:pt>
                <c:pt idx="1514">
                  <c:v>1203.1364186580463</c:v>
                </c:pt>
                <c:pt idx="1515">
                  <c:v>1202.9216331292771</c:v>
                </c:pt>
                <c:pt idx="1516">
                  <c:v>1202.7064220844825</c:v>
                </c:pt>
                <c:pt idx="1517">
                  <c:v>1202.4907289627665</c:v>
                </c:pt>
                <c:pt idx="1518">
                  <c:v>1202.2745539825355</c:v>
                </c:pt>
                <c:pt idx="1519">
                  <c:v>1202.0580608177238</c:v>
                </c:pt>
                <c:pt idx="1520">
                  <c:v>1201.8410808762728</c:v>
                </c:pt>
                <c:pt idx="1521">
                  <c:v>1201.6236758524667</c:v>
                </c:pt>
                <c:pt idx="1522">
                  <c:v>1201.4057846807505</c:v>
                </c:pt>
                <c:pt idx="1523">
                  <c:v>1201.1875738047606</c:v>
                </c:pt>
                <c:pt idx="1524">
                  <c:v>1200.9688730212647</c:v>
                </c:pt>
                <c:pt idx="1525">
                  <c:v>1200.7496851189399</c:v>
                </c:pt>
                <c:pt idx="1526">
                  <c:v>1200.5300687989036</c:v>
                </c:pt>
                <c:pt idx="1527">
                  <c:v>1200.3101298439972</c:v>
                </c:pt>
                <c:pt idx="1528">
                  <c:v>1200.0896979156548</c:v>
                </c:pt>
                <c:pt idx="1529">
                  <c:v>1199.8687758579963</c:v>
                </c:pt>
                <c:pt idx="1530">
                  <c:v>1199.6473625941178</c:v>
                </c:pt>
                <c:pt idx="1531">
                  <c:v>1199.4256263329257</c:v>
                </c:pt>
                <c:pt idx="1532">
                  <c:v>1199.2034542880731</c:v>
                </c:pt>
                <c:pt idx="1533">
                  <c:v>1198.9807876329251</c:v>
                </c:pt>
                <c:pt idx="1534">
                  <c:v>1198.7576267691684</c:v>
                </c:pt>
                <c:pt idx="1535">
                  <c:v>1198.5341413464437</c:v>
                </c:pt>
                <c:pt idx="1536">
                  <c:v>1198.3101563047512</c:v>
                </c:pt>
                <c:pt idx="1537">
                  <c:v>1198.0857362253184</c:v>
                </c:pt>
                <c:pt idx="1538">
                  <c:v>1197.8608173186472</c:v>
                </c:pt>
                <c:pt idx="1539">
                  <c:v>1197.6355723265137</c:v>
                </c:pt>
                <c:pt idx="1540">
                  <c:v>1197.4098245008174</c:v>
                </c:pt>
                <c:pt idx="1541">
                  <c:v>1197.1835770853625</c:v>
                </c:pt>
                <c:pt idx="1542">
                  <c:v>1196.956891263937</c:v>
                </c:pt>
                <c:pt idx="1543">
                  <c:v>1196.729876257775</c:v>
                </c:pt>
                <c:pt idx="1544">
                  <c:v>1196.5023552753869</c:v>
                </c:pt>
                <c:pt idx="1545">
                  <c:v>1196.2743315389489</c:v>
                </c:pt>
                <c:pt idx="1546">
                  <c:v>1196.0458039012121</c:v>
                </c:pt>
                <c:pt idx="1547">
                  <c:v>1195.8169468487195</c:v>
                </c:pt>
                <c:pt idx="1548">
                  <c:v>1195.5876435011166</c:v>
                </c:pt>
                <c:pt idx="1549">
                  <c:v>1195.3578327473849</c:v>
                </c:pt>
                <c:pt idx="1550">
                  <c:v>1195.12751505094</c:v>
                </c:pt>
                <c:pt idx="1551">
                  <c:v>1194.8968663670221</c:v>
                </c:pt>
                <c:pt idx="1552">
                  <c:v>1194.665704878988</c:v>
                </c:pt>
                <c:pt idx="1553">
                  <c:v>1194.4340340556087</c:v>
                </c:pt>
                <c:pt idx="1554">
                  <c:v>1194.2019170871654</c:v>
                </c:pt>
                <c:pt idx="1555">
                  <c:v>1193.9694659400791</c:v>
                </c:pt>
                <c:pt idx="1556">
                  <c:v>1193.7364987903109</c:v>
                </c:pt>
                <c:pt idx="1557">
                  <c:v>1193.503019170927</c:v>
                </c:pt>
                <c:pt idx="1558">
                  <c:v>1193.2690259296307</c:v>
                </c:pt>
                <c:pt idx="1559">
                  <c:v>1193.0346983906695</c:v>
                </c:pt>
                <c:pt idx="1560">
                  <c:v>1192.7999164905286</c:v>
                </c:pt>
                <c:pt idx="1561">
                  <c:v>1192.5646172329075</c:v>
                </c:pt>
                <c:pt idx="1562">
                  <c:v>1192.3288012397736</c:v>
                </c:pt>
                <c:pt idx="1563">
                  <c:v>1192.0926493730228</c:v>
                </c:pt>
                <c:pt idx="1564">
                  <c:v>1191.8559745383375</c:v>
                </c:pt>
                <c:pt idx="1565">
                  <c:v>1191.6188467490786</c:v>
                </c:pt>
                <c:pt idx="1566">
                  <c:v>1191.3811971760465</c:v>
                </c:pt>
                <c:pt idx="1567">
                  <c:v>1191.1432102046974</c:v>
                </c:pt>
                <c:pt idx="1568">
                  <c:v>1190.9046969076819</c:v>
                </c:pt>
                <c:pt idx="1569">
                  <c:v>1190.6656612972374</c:v>
                </c:pt>
                <c:pt idx="1570">
                  <c:v>1190.4261692259072</c:v>
                </c:pt>
                <c:pt idx="1571">
                  <c:v>1190.1863363365258</c:v>
                </c:pt>
                <c:pt idx="1572">
                  <c:v>1189.9459738542057</c:v>
                </c:pt>
                <c:pt idx="1573">
                  <c:v>1189.7050857716708</c:v>
                </c:pt>
                <c:pt idx="1574">
                  <c:v>1189.4636708600815</c:v>
                </c:pt>
                <c:pt idx="1575">
                  <c:v>1189.2219151868474</c:v>
                </c:pt>
                <c:pt idx="1576">
                  <c:v>1188.979694245334</c:v>
                </c:pt>
                <c:pt idx="1577">
                  <c:v>1188.7369426257151</c:v>
                </c:pt>
                <c:pt idx="1578">
                  <c:v>1188.493661036779</c:v>
                </c:pt>
                <c:pt idx="1579">
                  <c:v>1188.2500371129231</c:v>
                </c:pt>
                <c:pt idx="1580">
                  <c:v>1188.0058764577943</c:v>
                </c:pt>
                <c:pt idx="1581">
                  <c:v>1187.7612523969538</c:v>
                </c:pt>
                <c:pt idx="1582">
                  <c:v>1187.5160930562092</c:v>
                </c:pt>
                <c:pt idx="1583">
                  <c:v>1187.2705898709328</c:v>
                </c:pt>
                <c:pt idx="1584">
                  <c:v>1187.0245465818512</c:v>
                </c:pt>
                <c:pt idx="1585">
                  <c:v>1186.777967618782</c:v>
                </c:pt>
                <c:pt idx="1586">
                  <c:v>1186.5309216729047</c:v>
                </c:pt>
                <c:pt idx="1587">
                  <c:v>1186.2835282646718</c:v>
                </c:pt>
                <c:pt idx="1588">
                  <c:v>1186.0355913625899</c:v>
                </c:pt>
                <c:pt idx="1589">
                  <c:v>1185.7871154728782</c:v>
                </c:pt>
                <c:pt idx="1590">
                  <c:v>1185.5382929166544</c:v>
                </c:pt>
                <c:pt idx="1591">
                  <c:v>1185.2889242070926</c:v>
                </c:pt>
                <c:pt idx="1592">
                  <c:v>1185.0390850143629</c:v>
                </c:pt>
                <c:pt idx="1593">
                  <c:v>1184.7887013219915</c:v>
                </c:pt>
                <c:pt idx="1594">
                  <c:v>1184.5379694727776</c:v>
                </c:pt>
                <c:pt idx="1595">
                  <c:v>1184.2866879578137</c:v>
                </c:pt>
                <c:pt idx="1596">
                  <c:v>1184.0348616249141</c:v>
                </c:pt>
                <c:pt idx="1597">
                  <c:v>1183.7825611300821</c:v>
                </c:pt>
                <c:pt idx="1598">
                  <c:v>1183.5299087209162</c:v>
                </c:pt>
                <c:pt idx="1599">
                  <c:v>1183.276703314523</c:v>
                </c:pt>
                <c:pt idx="1600">
                  <c:v>1183.0229498017977</c:v>
                </c:pt>
                <c:pt idx="1601">
                  <c:v>1182.768646869589</c:v>
                </c:pt>
                <c:pt idx="1602">
                  <c:v>1182.5139924414361</c:v>
                </c:pt>
                <c:pt idx="1603">
                  <c:v>1182.2588541068997</c:v>
                </c:pt>
                <c:pt idx="1604">
                  <c:v>1182.0031620475474</c:v>
                </c:pt>
                <c:pt idx="1605">
                  <c:v>1181.7469173335023</c:v>
                </c:pt>
                <c:pt idx="1606">
                  <c:v>1181.490319583758</c:v>
                </c:pt>
                <c:pt idx="1607">
                  <c:v>1181.233161434438</c:v>
                </c:pt>
                <c:pt idx="1608">
                  <c:v>1180.975522168108</c:v>
                </c:pt>
                <c:pt idx="1609">
                  <c:v>1180.7173244887933</c:v>
                </c:pt>
                <c:pt idx="1610">
                  <c:v>1180.4587723220507</c:v>
                </c:pt>
                <c:pt idx="1611">
                  <c:v>1180.1996561806311</c:v>
                </c:pt>
                <c:pt idx="1612">
                  <c:v>1179.9399815966115</c:v>
                </c:pt>
                <c:pt idx="1613">
                  <c:v>1179.6798222192699</c:v>
                </c:pt>
                <c:pt idx="1614">
                  <c:v>1179.4193043787743</c:v>
                </c:pt>
                <c:pt idx="1615">
                  <c:v>1179.1582191546411</c:v>
                </c:pt>
                <c:pt idx="1616">
                  <c:v>1178.896572096769</c:v>
                </c:pt>
                <c:pt idx="1617">
                  <c:v>1178.6343618368935</c:v>
                </c:pt>
                <c:pt idx="1618">
                  <c:v>1178.371793800558</c:v>
                </c:pt>
                <c:pt idx="1619">
                  <c:v>1178.1087305159547</c:v>
                </c:pt>
                <c:pt idx="1620">
                  <c:v>1177.8450994926018</c:v>
                </c:pt>
                <c:pt idx="1621">
                  <c:v>1177.5811098052425</c:v>
                </c:pt>
                <c:pt idx="1622">
                  <c:v>1177.3165464026295</c:v>
                </c:pt>
                <c:pt idx="1623">
                  <c:v>1177.0514151810571</c:v>
                </c:pt>
                <c:pt idx="1624">
                  <c:v>1176.7857147815955</c:v>
                </c:pt>
                <c:pt idx="1625">
                  <c:v>1176.5196539613025</c:v>
                </c:pt>
                <c:pt idx="1626">
                  <c:v>1176.253093003075</c:v>
                </c:pt>
                <c:pt idx="1627">
                  <c:v>1175.9859582252634</c:v>
                </c:pt>
                <c:pt idx="1628">
                  <c:v>1175.7182510072209</c:v>
                </c:pt>
                <c:pt idx="1629">
                  <c:v>1175.4501818926185</c:v>
                </c:pt>
                <c:pt idx="1630">
                  <c:v>1175.1815315599988</c:v>
                </c:pt>
                <c:pt idx="1631">
                  <c:v>1174.9123848625495</c:v>
                </c:pt>
                <c:pt idx="1632">
                  <c:v>1174.6426594921611</c:v>
                </c:pt>
                <c:pt idx="1633">
                  <c:v>1174.3725708678071</c:v>
                </c:pt>
                <c:pt idx="1634">
                  <c:v>1174.1018974173398</c:v>
                </c:pt>
                <c:pt idx="1635">
                  <c:v>1173.8306457018834</c:v>
                </c:pt>
                <c:pt idx="1636">
                  <c:v>1173.5588938881292</c:v>
                </c:pt>
                <c:pt idx="1637">
                  <c:v>1173.2867745142662</c:v>
                </c:pt>
                <c:pt idx="1638">
                  <c:v>1173.0140668711522</c:v>
                </c:pt>
                <c:pt idx="1639">
                  <c:v>1172.7407775046597</c:v>
                </c:pt>
                <c:pt idx="1640">
                  <c:v>1172.4671222408085</c:v>
                </c:pt>
                <c:pt idx="1641">
                  <c:v>1172.1928757800135</c:v>
                </c:pt>
                <c:pt idx="1642">
                  <c:v>1171.9181257821638</c:v>
                </c:pt>
                <c:pt idx="1643">
                  <c:v>1171.6427875468289</c:v>
                </c:pt>
                <c:pt idx="1644">
                  <c:v>1171.3670821231985</c:v>
                </c:pt>
                <c:pt idx="1645">
                  <c:v>1171.0907819828262</c:v>
                </c:pt>
                <c:pt idx="1646">
                  <c:v>1170.8138941325349</c:v>
                </c:pt>
                <c:pt idx="1647">
                  <c:v>1170.5364990003995</c:v>
                </c:pt>
                <c:pt idx="1648">
                  <c:v>1170.258732214261</c:v>
                </c:pt>
                <c:pt idx="1649">
                  <c:v>1169.980367162271</c:v>
                </c:pt>
                <c:pt idx="1650">
                  <c:v>1169.7014110574967</c:v>
                </c:pt>
                <c:pt idx="1651">
                  <c:v>1169.4218624063626</c:v>
                </c:pt>
                <c:pt idx="1652">
                  <c:v>1169.1419435175173</c:v>
                </c:pt>
                <c:pt idx="1653">
                  <c:v>1168.8615054287206</c:v>
                </c:pt>
                <c:pt idx="1654">
                  <c:v>1168.5804697404312</c:v>
                </c:pt>
                <c:pt idx="1655">
                  <c:v>1168.2988382023523</c:v>
                </c:pt>
                <c:pt idx="1656">
                  <c:v>1168.0168350919382</c:v>
                </c:pt>
                <c:pt idx="1657">
                  <c:v>1167.7342261106903</c:v>
                </c:pt>
                <c:pt idx="1658">
                  <c:v>1167.4511031436855</c:v>
                </c:pt>
                <c:pt idx="1659">
                  <c:v>1167.167604578691</c:v>
                </c:pt>
                <c:pt idx="1660">
                  <c:v>1166.8834978444957</c:v>
                </c:pt>
                <c:pt idx="1661">
                  <c:v>1166.5987906456176</c:v>
                </c:pt>
                <c:pt idx="1662">
                  <c:v>1166.3134814530511</c:v>
                </c:pt>
                <c:pt idx="1663">
                  <c:v>1166.0277983908911</c:v>
                </c:pt>
                <c:pt idx="1664">
                  <c:v>1165.7415884827174</c:v>
                </c:pt>
                <c:pt idx="1665">
                  <c:v>1165.454771469444</c:v>
                </c:pt>
                <c:pt idx="1666">
                  <c:v>1165.1673493028745</c:v>
                </c:pt>
                <c:pt idx="1667">
                  <c:v>1164.87955201094</c:v>
                </c:pt>
                <c:pt idx="1668">
                  <c:v>1164.5911388217871</c:v>
                </c:pt>
                <c:pt idx="1669">
                  <c:v>1164.3022046983008</c:v>
                </c:pt>
                <c:pt idx="1670">
                  <c:v>1164.0128912540029</c:v>
                </c:pt>
                <c:pt idx="1671">
                  <c:v>1163.7229596478148</c:v>
                </c:pt>
                <c:pt idx="1672">
                  <c:v>1163.4324183569977</c:v>
                </c:pt>
                <c:pt idx="1673">
                  <c:v>1163.1412658047636</c:v>
                </c:pt>
                <c:pt idx="1674">
                  <c:v>1162.8497359904432</c:v>
                </c:pt>
                <c:pt idx="1675">
                  <c:v>1162.5576718517823</c:v>
                </c:pt>
                <c:pt idx="1676">
                  <c:v>1162.2649910975751</c:v>
                </c:pt>
                <c:pt idx="1677">
                  <c:v>1161.9716958685674</c:v>
                </c:pt>
                <c:pt idx="1678">
                  <c:v>1161.6780222277748</c:v>
                </c:pt>
                <c:pt idx="1679">
                  <c:v>1161.3837228307989</c:v>
                </c:pt>
                <c:pt idx="1680">
                  <c:v>1161.088895788439</c:v>
                </c:pt>
                <c:pt idx="1681">
                  <c:v>1160.7936859583588</c:v>
                </c:pt>
                <c:pt idx="1682">
                  <c:v>1160.4978481541843</c:v>
                </c:pt>
                <c:pt idx="1683">
                  <c:v>1160.2013914464719</c:v>
                </c:pt>
                <c:pt idx="1684">
                  <c:v>1159.9043142640046</c:v>
                </c:pt>
                <c:pt idx="1685">
                  <c:v>1159.6068567284435</c:v>
                </c:pt>
                <c:pt idx="1686">
                  <c:v>1159.3088574594076</c:v>
                </c:pt>
                <c:pt idx="1687">
                  <c:v>1159.010232270449</c:v>
                </c:pt>
                <c:pt idx="1688">
                  <c:v>1158.7109835425333</c:v>
                </c:pt>
                <c:pt idx="1689">
                  <c:v>1158.4113534331041</c:v>
                </c:pt>
                <c:pt idx="1690">
                  <c:v>1158.1110876907865</c:v>
                </c:pt>
                <c:pt idx="1691">
                  <c:v>1157.8102877479052</c:v>
                </c:pt>
                <c:pt idx="1692">
                  <c:v>1157.5091018712728</c:v>
                </c:pt>
                <c:pt idx="1693">
                  <c:v>1157.207278210308</c:v>
                </c:pt>
                <c:pt idx="1694">
                  <c:v>1156.9048267343694</c:v>
                </c:pt>
                <c:pt idx="1695">
                  <c:v>1156.601745823762</c:v>
                </c:pt>
                <c:pt idx="1696">
                  <c:v>1156.2982818296427</c:v>
                </c:pt>
                <c:pt idx="1697">
                  <c:v>1155.9941760152622</c:v>
                </c:pt>
                <c:pt idx="1698">
                  <c:v>1155.6895319879309</c:v>
                </c:pt>
                <c:pt idx="1699">
                  <c:v>1155.3842510845016</c:v>
                </c:pt>
                <c:pt idx="1700">
                  <c:v>1155.0785864213187</c:v>
                </c:pt>
                <c:pt idx="1701">
                  <c:v>1154.7722765240205</c:v>
                </c:pt>
                <c:pt idx="1702">
                  <c:v>1154.465332054345</c:v>
                </c:pt>
                <c:pt idx="1703">
                  <c:v>1154.1580029452552</c:v>
                </c:pt>
                <c:pt idx="1704">
                  <c:v>1153.8501205288301</c:v>
                </c:pt>
                <c:pt idx="1705">
                  <c:v>1153.5415972113262</c:v>
                </c:pt>
                <c:pt idx="1706">
                  <c:v>1153.2324358324984</c:v>
                </c:pt>
                <c:pt idx="1707">
                  <c:v>1152.9228890743398</c:v>
                </c:pt>
                <c:pt idx="1708">
                  <c:v>1152.6126910432165</c:v>
                </c:pt>
                <c:pt idx="1709">
                  <c:v>1152.3019488317882</c:v>
                </c:pt>
                <c:pt idx="1710">
                  <c:v>1151.9908163864268</c:v>
                </c:pt>
                <c:pt idx="1711">
                  <c:v>1151.6790306692533</c:v>
                </c:pt>
                <c:pt idx="1712">
                  <c:v>1151.3666029402</c:v>
                </c:pt>
                <c:pt idx="1713">
                  <c:v>1151.0535315187226</c:v>
                </c:pt>
                <c:pt idx="1714">
                  <c:v>1150.7400735185586</c:v>
                </c:pt>
                <c:pt idx="1715">
                  <c:v>1150.4260554724858</c:v>
                </c:pt>
                <c:pt idx="1716">
                  <c:v>1150.111387743608</c:v>
                </c:pt>
                <c:pt idx="1717">
                  <c:v>1149.7963333987964</c:v>
                </c:pt>
                <c:pt idx="1718">
                  <c:v>1149.480619688924</c:v>
                </c:pt>
                <c:pt idx="1719">
                  <c:v>1149.1642587306369</c:v>
                </c:pt>
                <c:pt idx="1720">
                  <c:v>1148.8473473234376</c:v>
                </c:pt>
                <c:pt idx="1721">
                  <c:v>1148.5300437742619</c:v>
                </c:pt>
                <c:pt idx="1722">
                  <c:v>1148.2120777876783</c:v>
                </c:pt>
                <c:pt idx="1723">
                  <c:v>1147.8934616432264</c:v>
                </c:pt>
                <c:pt idx="1724">
                  <c:v>1147.574457796514</c:v>
                </c:pt>
                <c:pt idx="1725">
                  <c:v>1147.2547888742754</c:v>
                </c:pt>
                <c:pt idx="1726">
                  <c:v>1146.9345676172586</c:v>
                </c:pt>
                <c:pt idx="1727">
                  <c:v>1146.6136877210463</c:v>
                </c:pt>
                <c:pt idx="1728">
                  <c:v>1146.2924200791419</c:v>
                </c:pt>
                <c:pt idx="1729">
                  <c:v>1145.9704841235407</c:v>
                </c:pt>
                <c:pt idx="1730">
                  <c:v>1145.6478930350602</c:v>
                </c:pt>
                <c:pt idx="1731">
                  <c:v>1145.3249136668076</c:v>
                </c:pt>
                <c:pt idx="1732">
                  <c:v>1145.0013649923565</c:v>
                </c:pt>
                <c:pt idx="1733">
                  <c:v>1144.6771543900784</c:v>
                </c:pt>
                <c:pt idx="1734">
                  <c:v>1144.3522855924743</c:v>
                </c:pt>
                <c:pt idx="1735">
                  <c:v>1144.0270283801492</c:v>
                </c:pt>
                <c:pt idx="1736">
                  <c:v>1143.701097439359</c:v>
                </c:pt>
                <c:pt idx="1737">
                  <c:v>1143.3746094225419</c:v>
                </c:pt>
                <c:pt idx="1738">
                  <c:v>1143.0477276938934</c:v>
                </c:pt>
                <c:pt idx="1739">
                  <c:v>1142.7201706375652</c:v>
                </c:pt>
                <c:pt idx="1740">
                  <c:v>1142.3919522911099</c:v>
                </c:pt>
                <c:pt idx="1741">
                  <c:v>1142.0630708151743</c:v>
                </c:pt>
                <c:pt idx="1742">
                  <c:v>1141.7338008784595</c:v>
                </c:pt>
                <c:pt idx="1743">
                  <c:v>1141.4039562299299</c:v>
                </c:pt>
                <c:pt idx="1744">
                  <c:v>1141.0734421865586</c:v>
                </c:pt>
                <c:pt idx="1745">
                  <c:v>1140.7425402483323</c:v>
                </c:pt>
                <c:pt idx="1746">
                  <c:v>1140.4109575936839</c:v>
                </c:pt>
                <c:pt idx="1747">
                  <c:v>1140.0787093668885</c:v>
                </c:pt>
                <c:pt idx="1748">
                  <c:v>1139.7460730526971</c:v>
                </c:pt>
                <c:pt idx="1749">
                  <c:v>1139.4128596565295</c:v>
                </c:pt>
                <c:pt idx="1750">
                  <c:v>1139.0789734366901</c:v>
                </c:pt>
                <c:pt idx="1751">
                  <c:v>1138.7444187059414</c:v>
                </c:pt>
                <c:pt idx="1752">
                  <c:v>1138.4094762917402</c:v>
                </c:pt>
                <c:pt idx="1753">
                  <c:v>1138.0738483765058</c:v>
                </c:pt>
                <c:pt idx="1754">
                  <c:v>1137.7376578614528</c:v>
                </c:pt>
                <c:pt idx="1755">
                  <c:v>1137.4010741197515</c:v>
                </c:pt>
                <c:pt idx="1756">
                  <c:v>1137.0638037934632</c:v>
                </c:pt>
                <c:pt idx="1757">
                  <c:v>1136.7258626819744</c:v>
                </c:pt>
                <c:pt idx="1758">
                  <c:v>1136.3875347964592</c:v>
                </c:pt>
                <c:pt idx="1759">
                  <c:v>1136.0485179212669</c:v>
                </c:pt>
                <c:pt idx="1760">
                  <c:v>1135.7089372360133</c:v>
                </c:pt>
                <c:pt idx="1761">
                  <c:v>1135.3686764152417</c:v>
                </c:pt>
                <c:pt idx="1762">
                  <c:v>1135.0280299990684</c:v>
                </c:pt>
                <c:pt idx="1763">
                  <c:v>1134.6866922668198</c:v>
                </c:pt>
                <c:pt idx="1764">
                  <c:v>1134.3446803660831</c:v>
                </c:pt>
                <c:pt idx="1765">
                  <c:v>1134.0022830288174</c:v>
                </c:pt>
                <c:pt idx="1766">
                  <c:v>1133.6593026804221</c:v>
                </c:pt>
                <c:pt idx="1767">
                  <c:v>1133.31564064283</c:v>
                </c:pt>
                <c:pt idx="1768">
                  <c:v>1132.9715945264877</c:v>
                </c:pt>
                <c:pt idx="1769">
                  <c:v>1132.6268539906885</c:v>
                </c:pt>
                <c:pt idx="1770">
                  <c:v>1132.2814370922615</c:v>
                </c:pt>
                <c:pt idx="1771">
                  <c:v>1131.9354533786691</c:v>
                </c:pt>
                <c:pt idx="1772">
                  <c:v>1131.5890796429633</c:v>
                </c:pt>
                <c:pt idx="1773">
                  <c:v>1131.2420099758017</c:v>
                </c:pt>
                <c:pt idx="1774">
                  <c:v>1130.8942624339479</c:v>
                </c:pt>
                <c:pt idx="1775">
                  <c:v>1130.5461325466747</c:v>
                </c:pt>
                <c:pt idx="1776">
                  <c:v>1130.1973047465035</c:v>
                </c:pt>
                <c:pt idx="1777">
                  <c:v>1129.8479110011726</c:v>
                </c:pt>
                <c:pt idx="1778">
                  <c:v>1129.4981291581598</c:v>
                </c:pt>
                <c:pt idx="1779">
                  <c:v>1129.1476490465332</c:v>
                </c:pt>
                <c:pt idx="1780">
                  <c:v>1128.7964895030011</c:v>
                </c:pt>
                <c:pt idx="1781">
                  <c:v>1128.4449501161785</c:v>
                </c:pt>
                <c:pt idx="1782">
                  <c:v>1128.0927105831963</c:v>
                </c:pt>
                <c:pt idx="1783">
                  <c:v>1127.7399053483557</c:v>
                </c:pt>
                <c:pt idx="1784">
                  <c:v>1127.3867144751941</c:v>
                </c:pt>
                <c:pt idx="1785">
                  <c:v>1127.0328232411161</c:v>
                </c:pt>
                <c:pt idx="1786">
                  <c:v>1126.6782515342736</c:v>
                </c:pt>
                <c:pt idx="1787">
                  <c:v>1126.3233029855842</c:v>
                </c:pt>
                <c:pt idx="1788">
                  <c:v>1125.9676525381121</c:v>
                </c:pt>
                <c:pt idx="1789">
                  <c:v>1125.6114371077042</c:v>
                </c:pt>
                <c:pt idx="1790">
                  <c:v>1125.2545314040046</c:v>
                </c:pt>
                <c:pt idx="1791">
                  <c:v>1124.8972517031934</c:v>
                </c:pt>
                <c:pt idx="1792">
                  <c:v>1124.5392688352174</c:v>
                </c:pt>
                <c:pt idx="1793">
                  <c:v>1124.1806043957615</c:v>
                </c:pt>
                <c:pt idx="1794">
                  <c:v>1123.8215671156647</c:v>
                </c:pt>
                <c:pt idx="1795">
                  <c:v>1123.461943714264</c:v>
                </c:pt>
                <c:pt idx="1796">
                  <c:v>1123.1016309624536</c:v>
                </c:pt>
                <c:pt idx="1797">
                  <c:v>1122.7409481081859</c:v>
                </c:pt>
                <c:pt idx="1798">
                  <c:v>1122.3795611574187</c:v>
                </c:pt>
                <c:pt idx="1799">
                  <c:v>1122.0174925674364</c:v>
                </c:pt>
                <c:pt idx="1800">
                  <c:v>1121.6550554161163</c:v>
                </c:pt>
                <c:pt idx="1801">
                  <c:v>1121.2920329190026</c:v>
                </c:pt>
                <c:pt idx="1802">
                  <c:v>1120.9283211014554</c:v>
                </c:pt>
                <c:pt idx="1803">
                  <c:v>1120.5642438189832</c:v>
                </c:pt>
                <c:pt idx="1804">
                  <c:v>1120.1994620130799</c:v>
                </c:pt>
                <c:pt idx="1805">
                  <c:v>1119.8339992843974</c:v>
                </c:pt>
                <c:pt idx="1806">
                  <c:v>1119.4681729351505</c:v>
                </c:pt>
                <c:pt idx="1807">
                  <c:v>1119.1017627118861</c:v>
                </c:pt>
                <c:pt idx="1808">
                  <c:v>1118.7346637172211</c:v>
                </c:pt>
                <c:pt idx="1809">
                  <c:v>1118.3672046101424</c:v>
                </c:pt>
                <c:pt idx="1810">
                  <c:v>1117.9990410721289</c:v>
                </c:pt>
                <c:pt idx="1811">
                  <c:v>1117.6301979651878</c:v>
                </c:pt>
                <c:pt idx="1812">
                  <c:v>1117.2609969180371</c:v>
                </c:pt>
                <c:pt idx="1813">
                  <c:v>1116.8912141252251</c:v>
                </c:pt>
                <c:pt idx="1814">
                  <c:v>1116.5207439208402</c:v>
                </c:pt>
                <c:pt idx="1815">
                  <c:v>1116.1499197224032</c:v>
                </c:pt>
                <c:pt idx="1816">
                  <c:v>1115.7783920413885</c:v>
                </c:pt>
                <c:pt idx="1817">
                  <c:v>1115.4061867735525</c:v>
                </c:pt>
                <c:pt idx="1818">
                  <c:v>1115.0336300617973</c:v>
                </c:pt>
                <c:pt idx="1819">
                  <c:v>1114.6604943504153</c:v>
                </c:pt>
                <c:pt idx="1820">
                  <c:v>1114.286673435553</c:v>
                </c:pt>
                <c:pt idx="1821">
                  <c:v>1113.9125054863025</c:v>
                </c:pt>
                <c:pt idx="1822">
                  <c:v>1113.537635711383</c:v>
                </c:pt>
                <c:pt idx="1823">
                  <c:v>1113.1624228425192</c:v>
                </c:pt>
                <c:pt idx="1824">
                  <c:v>1112.786508900964</c:v>
                </c:pt>
                <c:pt idx="1825">
                  <c:v>1112.4100472714285</c:v>
                </c:pt>
                <c:pt idx="1826">
                  <c:v>1112.0332348258848</c:v>
                </c:pt>
                <c:pt idx="1827">
                  <c:v>1111.6557238024891</c:v>
                </c:pt>
                <c:pt idx="1828">
                  <c:v>1111.2775417510611</c:v>
                </c:pt>
                <c:pt idx="1829">
                  <c:v>1110.8990226858245</c:v>
                </c:pt>
                <c:pt idx="1830">
                  <c:v>1110.5198055763021</c:v>
                </c:pt>
                <c:pt idx="1831">
                  <c:v>1110.1400464925237</c:v>
                </c:pt>
                <c:pt idx="1832">
                  <c:v>1109.7599448703568</c:v>
                </c:pt>
                <c:pt idx="1833">
                  <c:v>1109.37914800356</c:v>
                </c:pt>
                <c:pt idx="1834">
                  <c:v>1108.9976846009406</c:v>
                </c:pt>
                <c:pt idx="1835">
                  <c:v>1108.6158934015457</c:v>
                </c:pt>
                <c:pt idx="1836">
                  <c:v>1108.2334079363361</c:v>
                </c:pt>
                <c:pt idx="1837">
                  <c:v>1107.8506004685312</c:v>
                </c:pt>
                <c:pt idx="1838">
                  <c:v>1107.4672290251913</c:v>
                </c:pt>
                <c:pt idx="1839">
                  <c:v>1107.0831858081131</c:v>
                </c:pt>
                <c:pt idx="1840">
                  <c:v>1106.6988243684189</c:v>
                </c:pt>
                <c:pt idx="1841">
                  <c:v>1106.3137729446591</c:v>
                </c:pt>
                <c:pt idx="1842">
                  <c:v>1105.9280631650129</c:v>
                </c:pt>
                <c:pt idx="1843">
                  <c:v>1105.5420396812688</c:v>
                </c:pt>
                <c:pt idx="1844">
                  <c:v>1105.1554590513244</c:v>
                </c:pt>
                <c:pt idx="1845">
                  <c:v>1104.7682129704278</c:v>
                </c:pt>
                <c:pt idx="1846">
                  <c:v>1104.3806600859568</c:v>
                </c:pt>
                <c:pt idx="1847">
                  <c:v>1103.9924230195761</c:v>
                </c:pt>
                <c:pt idx="1848">
                  <c:v>1103.6038851210624</c:v>
                </c:pt>
                <c:pt idx="1849">
                  <c:v>1103.2146652038948</c:v>
                </c:pt>
                <c:pt idx="1850">
                  <c:v>1102.8249291048221</c:v>
                </c:pt>
                <c:pt idx="1851">
                  <c:v>1102.4348844602623</c:v>
                </c:pt>
                <c:pt idx="1852">
                  <c:v>1102.0441629227339</c:v>
                </c:pt>
                <c:pt idx="1853">
                  <c:v>1101.6531516605321</c:v>
                </c:pt>
                <c:pt idx="1854">
                  <c:v>1101.2614651262982</c:v>
                </c:pt>
                <c:pt idx="1855">
                  <c:v>1100.8691386129349</c:v>
                </c:pt>
                <c:pt idx="1856">
                  <c:v>1100.4765263860522</c:v>
                </c:pt>
                <c:pt idx="1857">
                  <c:v>1100.0833763617277</c:v>
                </c:pt>
                <c:pt idx="1858">
                  <c:v>1099.6895796199628</c:v>
                </c:pt>
                <c:pt idx="1859">
                  <c:v>1099.2955057725185</c:v>
                </c:pt>
                <c:pt idx="1860">
                  <c:v>1098.9007653383237</c:v>
                </c:pt>
                <c:pt idx="1861">
                  <c:v>1098.5057551453071</c:v>
                </c:pt>
                <c:pt idx="1862">
                  <c:v>1098.1100817029899</c:v>
                </c:pt>
                <c:pt idx="1863">
                  <c:v>1097.7139175995023</c:v>
                </c:pt>
                <c:pt idx="1864">
                  <c:v>1097.3174762200429</c:v>
                </c:pt>
                <c:pt idx="1865">
                  <c:v>1096.9203785359337</c:v>
                </c:pt>
                <c:pt idx="1866">
                  <c:v>1096.5230249918352</c:v>
                </c:pt>
                <c:pt idx="1867">
                  <c:v>1096.1250174722279</c:v>
                </c:pt>
                <c:pt idx="1868">
                  <c:v>1095.7263952468356</c:v>
                </c:pt>
                <c:pt idx="1869">
                  <c:v>1095.3275225206437</c:v>
                </c:pt>
                <c:pt idx="1870">
                  <c:v>1094.9281380139978</c:v>
                </c:pt>
                <c:pt idx="1871">
                  <c:v>1094.5285000256647</c:v>
                </c:pt>
                <c:pt idx="1872">
                  <c:v>1094.1282198884333</c:v>
                </c:pt>
                <c:pt idx="1873">
                  <c:v>1093.7277056045223</c:v>
                </c:pt>
                <c:pt idx="1874">
                  <c:v>1093.3265524072485</c:v>
                </c:pt>
                <c:pt idx="1875">
                  <c:v>1092.9248019450245</c:v>
                </c:pt>
                <c:pt idx="1876">
                  <c:v>1092.5228234844774</c:v>
                </c:pt>
                <c:pt idx="1877">
                  <c:v>1092.120350852819</c:v>
                </c:pt>
                <c:pt idx="1878">
                  <c:v>1091.7176477307476</c:v>
                </c:pt>
                <c:pt idx="1879">
                  <c:v>1091.314319321481</c:v>
                </c:pt>
                <c:pt idx="1880">
                  <c:v>1090.9104076773829</c:v>
                </c:pt>
                <c:pt idx="1881">
                  <c:v>1090.5062858155327</c:v>
                </c:pt>
                <c:pt idx="1882">
                  <c:v>1090.1015453477305</c:v>
                </c:pt>
                <c:pt idx="1883">
                  <c:v>1089.6966063436143</c:v>
                </c:pt>
                <c:pt idx="1884">
                  <c:v>1089.2911929842483</c:v>
                </c:pt>
                <c:pt idx="1885">
                  <c:v>1088.8855750076286</c:v>
                </c:pt>
                <c:pt idx="1886">
                  <c:v>1088.4793515371323</c:v>
                </c:pt>
                <c:pt idx="1887">
                  <c:v>1088.0729455534076</c:v>
                </c:pt>
                <c:pt idx="1888">
                  <c:v>1087.665938801742</c:v>
                </c:pt>
                <c:pt idx="1889">
                  <c:v>1087.2583781363915</c:v>
                </c:pt>
                <c:pt idx="1890">
                  <c:v>1086.8506430104183</c:v>
                </c:pt>
                <c:pt idx="1891">
                  <c:v>1086.4424571122431</c:v>
                </c:pt>
                <c:pt idx="1892">
                  <c:v>1086.0340955052138</c:v>
                </c:pt>
                <c:pt idx="1893">
                  <c:v>1085.6251513794439</c:v>
                </c:pt>
                <c:pt idx="1894">
                  <c:v>1085.2160552356113</c:v>
                </c:pt>
                <c:pt idx="1895">
                  <c:v>1084.8063820586401</c:v>
                </c:pt>
                <c:pt idx="1896">
                  <c:v>1084.3965663595184</c:v>
                </c:pt>
                <c:pt idx="1897">
                  <c:v>1083.9861809358949</c:v>
                </c:pt>
                <c:pt idx="1898">
                  <c:v>1083.5754174357623</c:v>
                </c:pt>
                <c:pt idx="1899">
                  <c:v>1083.1645055517354</c:v>
                </c:pt>
                <c:pt idx="1900">
                  <c:v>1082.7530380492733</c:v>
                </c:pt>
                <c:pt idx="1901">
                  <c:v>1082.3414525145629</c:v>
                </c:pt>
                <c:pt idx="1902">
                  <c:v>1081.9293172831822</c:v>
                </c:pt>
                <c:pt idx="1903">
                  <c:v>1081.51707466322</c:v>
                </c:pt>
                <c:pt idx="1904">
                  <c:v>1081.1042907183703</c:v>
                </c:pt>
                <c:pt idx="1905">
                  <c:v>1080.6914101163304</c:v>
                </c:pt>
                <c:pt idx="1906">
                  <c:v>1080.2781391969727</c:v>
                </c:pt>
                <c:pt idx="1907">
                  <c:v>1079.8647667253772</c:v>
                </c:pt>
                <c:pt idx="1908">
                  <c:v>1079.4508731225792</c:v>
                </c:pt>
                <c:pt idx="1909">
                  <c:v>1079.0369052506744</c:v>
                </c:pt>
                <c:pt idx="1910">
                  <c:v>1078.6224238277669</c:v>
                </c:pt>
                <c:pt idx="1911">
                  <c:v>1078.2078800884722</c:v>
                </c:pt>
                <c:pt idx="1912">
                  <c:v>1077.7928327289235</c:v>
                </c:pt>
                <c:pt idx="1913">
                  <c:v>1077.3777351339759</c:v>
                </c:pt>
                <c:pt idx="1914">
                  <c:v>1076.962287064636</c:v>
                </c:pt>
                <c:pt idx="1915">
                  <c:v>1076.5467845250791</c:v>
                </c:pt>
                <c:pt idx="1916">
                  <c:v>1076.1308015647285</c:v>
                </c:pt>
                <c:pt idx="1917">
                  <c:v>1075.7147935462674</c:v>
                </c:pt>
                <c:pt idx="1918">
                  <c:v>1075.2983139924274</c:v>
                </c:pt>
                <c:pt idx="1919">
                  <c:v>1074.8818228395237</c:v>
                </c:pt>
                <c:pt idx="1920">
                  <c:v>1074.4648713637953</c:v>
                </c:pt>
                <c:pt idx="1921">
                  <c:v>1074.0479219119809</c:v>
                </c:pt>
                <c:pt idx="1922">
                  <c:v>1073.630667324024</c:v>
                </c:pt>
                <c:pt idx="1923">
                  <c:v>1073.2134113232407</c:v>
                </c:pt>
                <c:pt idx="1924">
                  <c:v>1072.7957215974948</c:v>
                </c:pt>
                <c:pt idx="1925">
                  <c:v>1072.3780621357437</c:v>
                </c:pt>
                <c:pt idx="1926">
                  <c:v>1071.9603833120591</c:v>
                </c:pt>
                <c:pt idx="1927">
                  <c:v>1071.5422950047969</c:v>
                </c:pt>
                <c:pt idx="1928">
                  <c:v>1071.1242586713095</c:v>
                </c:pt>
                <c:pt idx="1929">
                  <c:v>1070.7058189882478</c:v>
                </c:pt>
                <c:pt idx="1930">
                  <c:v>1070.2874476414252</c:v>
                </c:pt>
                <c:pt idx="1931">
                  <c:v>1069.868829977863</c:v>
                </c:pt>
                <c:pt idx="1932">
                  <c:v>1069.4502783104087</c:v>
                </c:pt>
                <c:pt idx="1933">
                  <c:v>1069.0313535809139</c:v>
                </c:pt>
                <c:pt idx="1934">
                  <c:v>1068.6125292511965</c:v>
                </c:pt>
                <c:pt idx="1935">
                  <c:v>1068.1937530155471</c:v>
                </c:pt>
                <c:pt idx="1936">
                  <c:v>1067.7746317436336</c:v>
                </c:pt>
                <c:pt idx="1937">
                  <c:v>1067.3556353977538</c:v>
                </c:pt>
                <c:pt idx="1938">
                  <c:v>1066.9363013768325</c:v>
                </c:pt>
                <c:pt idx="1939">
                  <c:v>1066.517110852785</c:v>
                </c:pt>
                <c:pt idx="1940">
                  <c:v>1066.0977414587783</c:v>
                </c:pt>
                <c:pt idx="1941">
                  <c:v>1065.6785145085225</c:v>
                </c:pt>
                <c:pt idx="1942">
                  <c:v>1065.2593968788365</c:v>
                </c:pt>
                <c:pt idx="1943">
                  <c:v>1064.8399905555527</c:v>
                </c:pt>
                <c:pt idx="1944">
                  <c:v>1064.4207724207572</c:v>
                </c:pt>
                <c:pt idx="1945">
                  <c:v>1064.0012744656485</c:v>
                </c:pt>
                <c:pt idx="1946">
                  <c:v>1063.5819850640396</c:v>
                </c:pt>
                <c:pt idx="1947">
                  <c:v>1063.1628478649975</c:v>
                </c:pt>
                <c:pt idx="1948">
                  <c:v>1062.7434666826748</c:v>
                </c:pt>
                <c:pt idx="1949">
                  <c:v>1062.3243224225325</c:v>
                </c:pt>
                <c:pt idx="1950">
                  <c:v>1061.9053592391745</c:v>
                </c:pt>
                <c:pt idx="1951">
                  <c:v>1061.4863221453377</c:v>
                </c:pt>
                <c:pt idx="1952">
                  <c:v>1061.0675326770697</c:v>
                </c:pt>
                <c:pt idx="1953">
                  <c:v>1060.6485403789111</c:v>
                </c:pt>
                <c:pt idx="1954">
                  <c:v>1060.2298379109427</c:v>
                </c:pt>
                <c:pt idx="1955">
                  <c:v>1059.8113668957274</c:v>
                </c:pt>
                <c:pt idx="1956">
                  <c:v>1059.3927298687172</c:v>
                </c:pt>
                <c:pt idx="1957">
                  <c:v>1058.9744144385095</c:v>
                </c:pt>
                <c:pt idx="1958">
                  <c:v>1058.5563624165586</c:v>
                </c:pt>
                <c:pt idx="1959">
                  <c:v>1058.1381758261518</c:v>
                </c:pt>
                <c:pt idx="1960">
                  <c:v>1057.7203447611473</c:v>
                </c:pt>
                <c:pt idx="1961">
                  <c:v>1057.3028101394584</c:v>
                </c:pt>
                <c:pt idx="1962">
                  <c:v>1056.8853135976944</c:v>
                </c:pt>
                <c:pt idx="1963">
                  <c:v>1056.4681868651562</c:v>
                </c:pt>
                <c:pt idx="1964">
                  <c:v>1056.0513938265374</c:v>
                </c:pt>
                <c:pt idx="1965">
                  <c:v>1055.6345331137568</c:v>
                </c:pt>
                <c:pt idx="1966">
                  <c:v>1055.2180993586844</c:v>
                </c:pt>
                <c:pt idx="1967">
                  <c:v>1054.8020317161308</c:v>
                </c:pt>
                <c:pt idx="1968">
                  <c:v>1054.3863531662596</c:v>
                </c:pt>
                <c:pt idx="1969">
                  <c:v>1053.9706533634103</c:v>
                </c:pt>
                <c:pt idx="1970">
                  <c:v>1053.5554309291172</c:v>
                </c:pt>
                <c:pt idx="1971">
                  <c:v>1053.1406236657895</c:v>
                </c:pt>
                <c:pt idx="1972">
                  <c:v>1052.7258340699827</c:v>
                </c:pt>
                <c:pt idx="1973">
                  <c:v>1052.3115609647309</c:v>
                </c:pt>
                <c:pt idx="1974">
                  <c:v>1051.8977415638847</c:v>
                </c:pt>
                <c:pt idx="1975">
                  <c:v>1051.4844006203555</c:v>
                </c:pt>
                <c:pt idx="1976">
                  <c:v>1051.0712626409343</c:v>
                </c:pt>
                <c:pt idx="1977">
                  <c:v>1050.6586739565616</c:v>
                </c:pt>
                <c:pt idx="1978">
                  <c:v>1050.2465951623717</c:v>
                </c:pt>
                <c:pt idx="1979">
                  <c:v>1049.8350481357486</c:v>
                </c:pt>
                <c:pt idx="1980">
                  <c:v>1049.4236231168929</c:v>
                </c:pt>
                <c:pt idx="1981">
                  <c:v>1049.0128252368884</c:v>
                </c:pt>
                <c:pt idx="1982">
                  <c:v>1048.6025891538429</c:v>
                </c:pt>
                <c:pt idx="1983">
                  <c:v>1048.1929417408178</c:v>
                </c:pt>
                <c:pt idx="1984">
                  <c:v>1047.7838950714681</c:v>
                </c:pt>
                <c:pt idx="1985">
                  <c:v>1047.375041993374</c:v>
                </c:pt>
                <c:pt idx="1986">
                  <c:v>1046.9668894339602</c:v>
                </c:pt>
                <c:pt idx="1987">
                  <c:v>1046.5593707495525</c:v>
                </c:pt>
                <c:pt idx="1988">
                  <c:v>1046.1525141070019</c:v>
                </c:pt>
                <c:pt idx="1989">
                  <c:v>1045.7463321037633</c:v>
                </c:pt>
                <c:pt idx="1990">
                  <c:v>1045.3408400768176</c:v>
                </c:pt>
                <c:pt idx="1991">
                  <c:v>1044.9356318624607</c:v>
                </c:pt>
                <c:pt idx="1992">
                  <c:v>1044.5312165830267</c:v>
                </c:pt>
                <c:pt idx="1993">
                  <c:v>1044.1275259731835</c:v>
                </c:pt>
                <c:pt idx="1994">
                  <c:v>1043.7245897551331</c:v>
                </c:pt>
                <c:pt idx="1995">
                  <c:v>1043.3224211163565</c:v>
                </c:pt>
                <c:pt idx="1996">
                  <c:v>1042.9210362121141</c:v>
                </c:pt>
                <c:pt idx="1997">
                  <c:v>1042.5204508281824</c:v>
                </c:pt>
                <c:pt idx="1998">
                  <c:v>1042.1206809526202</c:v>
                </c:pt>
                <c:pt idx="1999">
                  <c:v>1041.7214463507121</c:v>
                </c:pt>
                <c:pt idx="2000">
                  <c:v>1041.3231125574284</c:v>
                </c:pt>
                <c:pt idx="2001">
                  <c:v>1040.9256347001915</c:v>
                </c:pt>
                <c:pt idx="2002">
                  <c:v>1040.529040014879</c:v>
                </c:pt>
                <c:pt idx="2003">
                  <c:v>1040.1333431678488</c:v>
                </c:pt>
                <c:pt idx="2004">
                  <c:v>1039.7385611764846</c:v>
                </c:pt>
                <c:pt idx="2005">
                  <c:v>1039.3447107664556</c:v>
                </c:pt>
                <c:pt idx="2006">
                  <c:v>1038.9518088389739</c:v>
                </c:pt>
                <c:pt idx="2007">
                  <c:v>1038.5598723849207</c:v>
                </c:pt>
                <c:pt idx="2008">
                  <c:v>1038.1689184976258</c:v>
                </c:pt>
                <c:pt idx="2009">
                  <c:v>1037.7789643678414</c:v>
                </c:pt>
                <c:pt idx="2010">
                  <c:v>1037.3900272818066</c:v>
                </c:pt>
                <c:pt idx="2011">
                  <c:v>1037.0021246186323</c:v>
                </c:pt>
                <c:pt idx="2012">
                  <c:v>1036.6152738476901</c:v>
                </c:pt>
                <c:pt idx="2013">
                  <c:v>1036.2294925258802</c:v>
                </c:pt>
                <c:pt idx="2014">
                  <c:v>1035.8447982947973</c:v>
                </c:pt>
                <c:pt idx="2015">
                  <c:v>1035.4612088777908</c:v>
                </c:pt>
                <c:pt idx="2016">
                  <c:v>1035.0787420769216</c:v>
                </c:pt>
                <c:pt idx="2017">
                  <c:v>1034.6974157698107</c:v>
                </c:pt>
                <c:pt idx="2018">
                  <c:v>1034.3172479063808</c:v>
                </c:pt>
                <c:pt idx="2019">
                  <c:v>1033.93825650549</c:v>
                </c:pt>
                <c:pt idx="2020">
                  <c:v>1033.5604596514595</c:v>
                </c:pt>
                <c:pt idx="2021">
                  <c:v>1033.1838754904895</c:v>
                </c:pt>
                <c:pt idx="2022">
                  <c:v>1032.8085222269681</c:v>
                </c:pt>
                <c:pt idx="2023">
                  <c:v>1032.4344181196718</c:v>
                </c:pt>
                <c:pt idx="2024">
                  <c:v>1032.0615814778555</c:v>
                </c:pt>
                <c:pt idx="2025">
                  <c:v>1031.6900306572345</c:v>
                </c:pt>
                <c:pt idx="2026">
                  <c:v>1031.3197840558566</c:v>
                </c:pt>
                <c:pt idx="2027">
                  <c:v>1030.9508601098676</c:v>
                </c:pt>
                <c:pt idx="2028">
                  <c:v>1030.5835814510333</c:v>
                </c:pt>
                <c:pt idx="2029">
                  <c:v>1030.2176011648232</c:v>
                </c:pt>
                <c:pt idx="2030">
                  <c:v>1029.8530094210487</c:v>
                </c:pt>
                <c:pt idx="2031">
                  <c:v>1029.4898106240189</c:v>
                </c:pt>
                <c:pt idx="2032">
                  <c:v>1029.1280260896879</c:v>
                </c:pt>
                <c:pt idx="2033">
                  <c:v>1028.7680693851403</c:v>
                </c:pt>
                <c:pt idx="2034">
                  <c:v>1028.4094818788631</c:v>
                </c:pt>
                <c:pt idx="2035">
                  <c:v>1028.0523772747426</c:v>
                </c:pt>
                <c:pt idx="2036">
                  <c:v>1027.6967550099778</c:v>
                </c:pt>
                <c:pt idx="2037">
                  <c:v>1027.3426373986122</c:v>
                </c:pt>
                <c:pt idx="2038">
                  <c:v>1026.9904317908231</c:v>
                </c:pt>
                <c:pt idx="2039">
                  <c:v>1026.6396851815516</c:v>
                </c:pt>
                <c:pt idx="2040">
                  <c:v>1026.2905115427745</c:v>
                </c:pt>
                <c:pt idx="2041">
                  <c:v>1025.9432955312811</c:v>
                </c:pt>
                <c:pt idx="2042">
                  <c:v>1025.5975916746982</c:v>
                </c:pt>
                <c:pt idx="2043">
                  <c:v>1025.2535131066231</c:v>
                </c:pt>
                <c:pt idx="2044">
                  <c:v>1024.9113633573229</c:v>
                </c:pt>
                <c:pt idx="2045">
                  <c:v>1024.5707948991751</c:v>
                </c:pt>
                <c:pt idx="2046">
                  <c:v>1024.2319012594387</c:v>
                </c:pt>
                <c:pt idx="2047">
                  <c:v>1023.8950621482859</c:v>
                </c:pt>
                <c:pt idx="2048">
                  <c:v>1023.5598394836314</c:v>
                </c:pt>
                <c:pt idx="2049">
                  <c:v>1023.226345988154</c:v>
                </c:pt>
                <c:pt idx="2050">
                  <c:v>1022.8949523305635</c:v>
                </c:pt>
                <c:pt idx="2051">
                  <c:v>1022.5652258267867</c:v>
                </c:pt>
                <c:pt idx="2052">
                  <c:v>1022.2376479042667</c:v>
                </c:pt>
                <c:pt idx="2053">
                  <c:v>1021.9117652019337</c:v>
                </c:pt>
                <c:pt idx="2054">
                  <c:v>1021.5879980166034</c:v>
                </c:pt>
                <c:pt idx="2055">
                  <c:v>1021.2659721847649</c:v>
                </c:pt>
                <c:pt idx="2056">
                  <c:v>1020.9457876384147</c:v>
                </c:pt>
                <c:pt idx="2057">
                  <c:v>1020.6278050819598</c:v>
                </c:pt>
                <c:pt idx="2058">
                  <c:v>1020.3116026047736</c:v>
                </c:pt>
                <c:pt idx="2059">
                  <c:v>1019.9976483335869</c:v>
                </c:pt>
                <c:pt idx="2060">
                  <c:v>1019.6858558779411</c:v>
                </c:pt>
                <c:pt idx="2061">
                  <c:v>1019.3759039495454</c:v>
                </c:pt>
                <c:pt idx="2062">
                  <c:v>1019.068182971957</c:v>
                </c:pt>
                <c:pt idx="2063">
                  <c:v>1018.7623238330589</c:v>
                </c:pt>
                <c:pt idx="2064">
                  <c:v>1018.4587737875808</c:v>
                </c:pt>
                <c:pt idx="2065">
                  <c:v>1018.1571024167905</c:v>
                </c:pt>
                <c:pt idx="2066">
                  <c:v>1017.8577665202098</c:v>
                </c:pt>
                <c:pt idx="2067">
                  <c:v>1017.5606788885356</c:v>
                </c:pt>
                <c:pt idx="2068">
                  <c:v>1017.2655300420214</c:v>
                </c:pt>
                <c:pt idx="2069">
                  <c:v>1016.9727050861379</c:v>
                </c:pt>
                <c:pt idx="2070">
                  <c:v>1016.6821717690125</c:v>
                </c:pt>
                <c:pt idx="2071">
                  <c:v>1016.3936138121933</c:v>
                </c:pt>
                <c:pt idx="2072">
                  <c:v>1016.1074501933272</c:v>
                </c:pt>
                <c:pt idx="2073">
                  <c:v>1015.8235992877678</c:v>
                </c:pt>
                <c:pt idx="2074">
                  <c:v>1015.5420584086613</c:v>
                </c:pt>
                <c:pt idx="2075">
                  <c:v>1015.2625443312174</c:v>
                </c:pt>
                <c:pt idx="2076">
                  <c:v>1014.9854596007706</c:v>
                </c:pt>
                <c:pt idx="2077">
                  <c:v>1014.7107241598613</c:v>
                </c:pt>
                <c:pt idx="2078">
                  <c:v>1014.4383643486285</c:v>
                </c:pt>
                <c:pt idx="2079">
                  <c:v>1014.1680655495479</c:v>
                </c:pt>
                <c:pt idx="2080">
                  <c:v>1013.9002070766104</c:v>
                </c:pt>
                <c:pt idx="2081">
                  <c:v>1013.6347345393293</c:v>
                </c:pt>
                <c:pt idx="2082">
                  <c:v>1013.3716672462104</c:v>
                </c:pt>
                <c:pt idx="2083">
                  <c:v>1013.1110077259282</c:v>
                </c:pt>
                <c:pt idx="2084">
                  <c:v>1012.8527481986213</c:v>
                </c:pt>
                <c:pt idx="2085">
                  <c:v>1012.5969120523988</c:v>
                </c:pt>
                <c:pt idx="2086">
                  <c:v>1012.343499934223</c:v>
                </c:pt>
                <c:pt idx="2087">
                  <c:v>1012.0925170315884</c:v>
                </c:pt>
                <c:pt idx="2088">
                  <c:v>1011.843670595181</c:v>
                </c:pt>
                <c:pt idx="2089">
                  <c:v>1011.5973271233922</c:v>
                </c:pt>
                <c:pt idx="2090">
                  <c:v>1011.3534155617206</c:v>
                </c:pt>
                <c:pt idx="2091">
                  <c:v>1011.1119556720581</c:v>
                </c:pt>
                <c:pt idx="2092">
                  <c:v>1010.8726011985973</c:v>
                </c:pt>
                <c:pt idx="2093">
                  <c:v>1010.6329170334394</c:v>
                </c:pt>
                <c:pt idx="2094">
                  <c:v>1010.3934511586192</c:v>
                </c:pt>
                <c:pt idx="2095">
                  <c:v>1010.1540801310883</c:v>
                </c:pt>
                <c:pt idx="2096">
                  <c:v>1009.9148317155159</c:v>
                </c:pt>
                <c:pt idx="2097">
                  <c:v>1009.6756996045109</c:v>
                </c:pt>
                <c:pt idx="2098">
                  <c:v>1009.4366851723643</c:v>
                </c:pt>
                <c:pt idx="2099">
                  <c:v>1009.1977880603197</c:v>
                </c:pt>
                <c:pt idx="2100">
                  <c:v>1008.9590083006262</c:v>
                </c:pt>
                <c:pt idx="2101">
                  <c:v>1008.7203458370631</c:v>
                </c:pt>
                <c:pt idx="2102">
                  <c:v>1008.4818006332366</c:v>
                </c:pt>
                <c:pt idx="2103">
                  <c:v>1008.2433726481074</c:v>
                </c:pt>
                <c:pt idx="2104">
                  <c:v>1008.0050618415245</c:v>
                </c:pt>
                <c:pt idx="2105">
                  <c:v>1007.7668681729745</c:v>
                </c:pt>
                <c:pt idx="2106">
                  <c:v>1007.5287916018655</c:v>
                </c:pt>
                <c:pt idx="2107">
                  <c:v>1007.2908320874639</c:v>
                </c:pt>
                <c:pt idx="2108">
                  <c:v>1007.0529895889094</c:v>
                </c:pt>
                <c:pt idx="2109">
                  <c:v>1006.8152640652129</c:v>
                </c:pt>
                <c:pt idx="2110">
                  <c:v>1006.5776554752576</c:v>
                </c:pt>
                <c:pt idx="2111">
                  <c:v>1006.3401637777995</c:v>
                </c:pt>
                <c:pt idx="2112">
                  <c:v>1006.1027889314687</c:v>
                </c:pt>
                <c:pt idx="2113">
                  <c:v>1005.8655308947696</c:v>
                </c:pt>
                <c:pt idx="2114">
                  <c:v>1005.6283896260813</c:v>
                </c:pt>
                <c:pt idx="2115">
                  <c:v>1005.39136508366</c:v>
                </c:pt>
                <c:pt idx="2116">
                  <c:v>1005.1544572256374</c:v>
                </c:pt>
                <c:pt idx="2117">
                  <c:v>1004.9176660100234</c:v>
                </c:pt>
                <c:pt idx="2118">
                  <c:v>1004.6809913947053</c:v>
                </c:pt>
                <c:pt idx="2119">
                  <c:v>1004.4444333374498</c:v>
                </c:pt>
                <c:pt idx="2120">
                  <c:v>1004.2079917959029</c:v>
                </c:pt>
                <c:pt idx="2121">
                  <c:v>1003.9716667275907</c:v>
                </c:pt>
                <c:pt idx="2122">
                  <c:v>1003.7354580899204</c:v>
                </c:pt>
                <c:pt idx="2123">
                  <c:v>1003.4993658401805</c:v>
                </c:pt>
                <c:pt idx="2124">
                  <c:v>1003.2633899355425</c:v>
                </c:pt>
                <c:pt idx="2125">
                  <c:v>1003.02753033306</c:v>
                </c:pt>
                <c:pt idx="2126">
                  <c:v>1002.7917869896711</c:v>
                </c:pt>
                <c:pt idx="2127">
                  <c:v>1002.5561598621978</c:v>
                </c:pt>
                <c:pt idx="2128">
                  <c:v>1002.3206489073475</c:v>
                </c:pt>
                <c:pt idx="2129">
                  <c:v>1002.0852540817134</c:v>
                </c:pt>
                <c:pt idx="2130">
                  <c:v>1001.8499753417748</c:v>
                </c:pt>
                <c:pt idx="2131">
                  <c:v>1001.6148126438979</c:v>
                </c:pt>
                <c:pt idx="2132">
                  <c:v>1001.3797659443377</c:v>
                </c:pt>
                <c:pt idx="2133">
                  <c:v>1001.1448351992367</c:v>
                </c:pt>
                <c:pt idx="2134">
                  <c:v>1000.910020364627</c:v>
                </c:pt>
                <c:pt idx="2135">
                  <c:v>1000.6753213964304</c:v>
                </c:pt>
                <c:pt idx="2136">
                  <c:v>1000.4407382504589</c:v>
                </c:pt>
                <c:pt idx="2137">
                  <c:v>1000.2062708824162</c:v>
                </c:pt>
                <c:pt idx="2138">
                  <c:v>999.97191924789695</c:v>
                </c:pt>
                <c:pt idx="2139">
                  <c:v>999.73768330238909</c:v>
                </c:pt>
                <c:pt idx="2140">
                  <c:v>999.50356300127282</c:v>
                </c:pt>
                <c:pt idx="2141">
                  <c:v>999.26955829982273</c:v>
                </c:pt>
                <c:pt idx="2142">
                  <c:v>999.03566915320744</c:v>
                </c:pt>
                <c:pt idx="2143">
                  <c:v>998.80189551649062</c:v>
                </c:pt>
                <c:pt idx="2144">
                  <c:v>998.56823734463148</c:v>
                </c:pt>
                <c:pt idx="2145">
                  <c:v>998.33469459248568</c:v>
                </c:pt>
                <c:pt idx="2146">
                  <c:v>998.10126721480549</c:v>
                </c:pt>
                <c:pt idx="2147">
                  <c:v>997.86795516624136</c:v>
                </c:pt>
                <c:pt idx="2148">
                  <c:v>997.63475840134129</c:v>
                </c:pt>
                <c:pt idx="2149">
                  <c:v>997.40167687455221</c:v>
                </c:pt>
                <c:pt idx="2150">
                  <c:v>997.16871054022056</c:v>
                </c:pt>
                <c:pt idx="2151">
                  <c:v>996.93585935259262</c:v>
                </c:pt>
                <c:pt idx="2152">
                  <c:v>996.70312326581586</c:v>
                </c:pt>
                <c:pt idx="2153">
                  <c:v>996.47050223393808</c:v>
                </c:pt>
                <c:pt idx="2154">
                  <c:v>996.23799621090984</c:v>
                </c:pt>
                <c:pt idx="2155">
                  <c:v>996.00560515058407</c:v>
                </c:pt>
                <c:pt idx="2156">
                  <c:v>995.77332900671581</c:v>
                </c:pt>
                <c:pt idx="2157">
                  <c:v>995.54116773296516</c:v>
                </c:pt>
                <c:pt idx="2158">
                  <c:v>995.30912128289549</c:v>
                </c:pt>
                <c:pt idx="2159">
                  <c:v>995.07718960997568</c:v>
                </c:pt>
                <c:pt idx="2160">
                  <c:v>994.8453726675798</c:v>
                </c:pt>
                <c:pt idx="2161">
                  <c:v>994.6136704089879</c:v>
                </c:pt>
                <c:pt idx="2162">
                  <c:v>994.38208278738693</c:v>
                </c:pt>
                <c:pt idx="2163">
                  <c:v>994.15060975587073</c:v>
                </c:pt>
                <c:pt idx="2164">
                  <c:v>993.9192512674415</c:v>
                </c:pt>
                <c:pt idx="2165">
                  <c:v>993.68800727500957</c:v>
                </c:pt>
                <c:pt idx="2166">
                  <c:v>993.45687773139423</c:v>
                </c:pt>
                <c:pt idx="2167">
                  <c:v>993.22586258932427</c:v>
                </c:pt>
                <c:pt idx="2168">
                  <c:v>992.99496180143876</c:v>
                </c:pt>
                <c:pt idx="2169">
                  <c:v>992.76417532028756</c:v>
                </c:pt>
                <c:pt idx="2170">
                  <c:v>992.53350309833161</c:v>
                </c:pt>
                <c:pt idx="2171">
                  <c:v>992.30294508794384</c:v>
                </c:pt>
                <c:pt idx="2172">
                  <c:v>992.07250124140944</c:v>
                </c:pt>
                <c:pt idx="2173">
                  <c:v>991.84217151092696</c:v>
                </c:pt>
                <c:pt idx="2174">
                  <c:v>991.61195584860832</c:v>
                </c:pt>
                <c:pt idx="2175">
                  <c:v>991.38185420647881</c:v>
                </c:pt>
                <c:pt idx="2176">
                  <c:v>991.15186653647947</c:v>
                </c:pt>
                <c:pt idx="2177">
                  <c:v>990.92199279046599</c:v>
                </c:pt>
                <c:pt idx="2178">
                  <c:v>990.6922329202099</c:v>
                </c:pt>
                <c:pt idx="2179">
                  <c:v>990.46258687739896</c:v>
                </c:pt>
                <c:pt idx="2180">
                  <c:v>990.23305461363782</c:v>
                </c:pt>
                <c:pt idx="2181">
                  <c:v>990.0036360804487</c:v>
                </c:pt>
                <c:pt idx="2182">
                  <c:v>989.77433122927107</c:v>
                </c:pt>
                <c:pt idx="2183">
                  <c:v>989.54514001146367</c:v>
                </c:pt>
                <c:pt idx="2184">
                  <c:v>989.3160623783042</c:v>
                </c:pt>
                <c:pt idx="2185">
                  <c:v>989.08709828098904</c:v>
                </c:pt>
                <c:pt idx="2186">
                  <c:v>988.85824767063559</c:v>
                </c:pt>
                <c:pt idx="2187">
                  <c:v>988.62951049828098</c:v>
                </c:pt>
                <c:pt idx="2188">
                  <c:v>988.40088671488422</c:v>
                </c:pt>
                <c:pt idx="2189">
                  <c:v>988.17237627132579</c:v>
                </c:pt>
                <c:pt idx="2190">
                  <c:v>987.94397911840792</c:v>
                </c:pt>
                <c:pt idx="2191">
                  <c:v>987.71569520685557</c:v>
                </c:pt>
                <c:pt idx="2192">
                  <c:v>987.48752448731739</c:v>
                </c:pt>
                <c:pt idx="2193">
                  <c:v>987.25946691036529</c:v>
                </c:pt>
                <c:pt idx="2194">
                  <c:v>987.0315224264956</c:v>
                </c:pt>
                <c:pt idx="2195">
                  <c:v>986.80369098612925</c:v>
                </c:pt>
                <c:pt idx="2196">
                  <c:v>986.57597253961239</c:v>
                </c:pt>
                <c:pt idx="2197">
                  <c:v>986.34836703721726</c:v>
                </c:pt>
                <c:pt idx="2198">
                  <c:v>986.12087442914185</c:v>
                </c:pt>
                <c:pt idx="2199">
                  <c:v>985.89349466551107</c:v>
                </c:pt>
                <c:pt idx="2200">
                  <c:v>985.66622769637729</c:v>
                </c:pt>
                <c:pt idx="2201">
                  <c:v>985.43907347172001</c:v>
                </c:pt>
                <c:pt idx="2202">
                  <c:v>985.21203194144789</c:v>
                </c:pt>
                <c:pt idx="2203">
                  <c:v>984.98510305539753</c:v>
                </c:pt>
                <c:pt idx="2204">
                  <c:v>984.75828676333504</c:v>
                </c:pt>
                <c:pt idx="2205">
                  <c:v>984.53158301495637</c:v>
                </c:pt>
                <c:pt idx="2206">
                  <c:v>984.30499175988734</c:v>
                </c:pt>
                <c:pt idx="2207">
                  <c:v>984.07851294768454</c:v>
                </c:pt>
                <c:pt idx="2208">
                  <c:v>983.85214652783588</c:v>
                </c:pt>
                <c:pt idx="2209">
                  <c:v>983.62589244976084</c:v>
                </c:pt>
                <c:pt idx="2210">
                  <c:v>983.39975066281079</c:v>
                </c:pt>
                <c:pt idx="2211">
                  <c:v>983.17372111627003</c:v>
                </c:pt>
                <c:pt idx="2212">
                  <c:v>982.94780375935557</c:v>
                </c:pt>
                <c:pt idx="2213">
                  <c:v>982.72199854121834</c:v>
                </c:pt>
                <c:pt idx="2214">
                  <c:v>982.4963054109428</c:v>
                </c:pt>
                <c:pt idx="2215">
                  <c:v>982.27072431754812</c:v>
                </c:pt>
                <c:pt idx="2216">
                  <c:v>982.04525520998857</c:v>
                </c:pt>
                <c:pt idx="2217">
                  <c:v>981.81989803715328</c:v>
                </c:pt>
                <c:pt idx="2218">
                  <c:v>981.59465274786783</c:v>
                </c:pt>
                <c:pt idx="2219">
                  <c:v>981.36951929089366</c:v>
                </c:pt>
                <c:pt idx="2220">
                  <c:v>981.14449761492938</c:v>
                </c:pt>
                <c:pt idx="2221">
                  <c:v>980.91958766861035</c:v>
                </c:pt>
                <c:pt idx="2222">
                  <c:v>980.69478940050999</c:v>
                </c:pt>
                <c:pt idx="2223">
                  <c:v>980.47010275913965</c:v>
                </c:pt>
                <c:pt idx="2224">
                  <c:v>980.24552769294951</c:v>
                </c:pt>
                <c:pt idx="2225">
                  <c:v>980.0210641503279</c:v>
                </c:pt>
                <c:pt idx="2226">
                  <c:v>979.79671207960405</c:v>
                </c:pt>
                <c:pt idx="2227">
                  <c:v>979.57247142904555</c:v>
                </c:pt>
                <c:pt idx="2228">
                  <c:v>979.34834214686157</c:v>
                </c:pt>
                <c:pt idx="2229">
                  <c:v>979.12432418120136</c:v>
                </c:pt>
                <c:pt idx="2230">
                  <c:v>978.90041748015562</c:v>
                </c:pt>
                <c:pt idx="2231">
                  <c:v>978.67662199175686</c:v>
                </c:pt>
                <c:pt idx="2232">
                  <c:v>978.45293766397913</c:v>
                </c:pt>
                <c:pt idx="2233">
                  <c:v>978.22936444473964</c:v>
                </c:pt>
                <c:pt idx="2234">
                  <c:v>978.0059022818981</c:v>
                </c:pt>
                <c:pt idx="2235">
                  <c:v>977.7825511232578</c:v>
                </c:pt>
                <c:pt idx="2236">
                  <c:v>977.55931091656578</c:v>
                </c:pt>
                <c:pt idx="2237">
                  <c:v>977.33618160951312</c:v>
                </c:pt>
                <c:pt idx="2238">
                  <c:v>977.11316314973601</c:v>
                </c:pt>
                <c:pt idx="2239">
                  <c:v>976.89025548481538</c:v>
                </c:pt>
                <c:pt idx="2240">
                  <c:v>976.66745856227737</c:v>
                </c:pt>
                <c:pt idx="2241">
                  <c:v>976.44477232959457</c:v>
                </c:pt>
                <c:pt idx="2242">
                  <c:v>976.22219673418556</c:v>
                </c:pt>
                <c:pt idx="2243">
                  <c:v>975.99973172341561</c:v>
                </c:pt>
                <c:pt idx="2244">
                  <c:v>975.77737724459723</c:v>
                </c:pt>
                <c:pt idx="2245">
                  <c:v>975.55513324499066</c:v>
                </c:pt>
                <c:pt idx="2246">
                  <c:v>975.33299967180369</c:v>
                </c:pt>
                <c:pt idx="2247">
                  <c:v>975.11097647219253</c:v>
                </c:pt>
                <c:pt idx="2248">
                  <c:v>974.88906359326234</c:v>
                </c:pt>
                <c:pt idx="2249">
                  <c:v>974.66726098206755</c:v>
                </c:pt>
                <c:pt idx="2250">
                  <c:v>974.4455685856118</c:v>
                </c:pt>
                <c:pt idx="2251">
                  <c:v>974.2239863508488</c:v>
                </c:pt>
                <c:pt idx="2252">
                  <c:v>974.00251422468261</c:v>
                </c:pt>
                <c:pt idx="2253">
                  <c:v>973.78115215396826</c:v>
                </c:pt>
                <c:pt idx="2254">
                  <c:v>973.55990008551146</c:v>
                </c:pt>
                <c:pt idx="2255">
                  <c:v>973.33875796607003</c:v>
                </c:pt>
                <c:pt idx="2256">
                  <c:v>973.11772574235329</c:v>
                </c:pt>
                <c:pt idx="2257">
                  <c:v>972.89680336102276</c:v>
                </c:pt>
                <c:pt idx="2258">
                  <c:v>972.67599076869305</c:v>
                </c:pt>
                <c:pt idx="2259">
                  <c:v>972.45528791193146</c:v>
                </c:pt>
                <c:pt idx="2260">
                  <c:v>972.23469473725925</c:v>
                </c:pt>
                <c:pt idx="2261">
                  <c:v>972.01421119115082</c:v>
                </c:pt>
                <c:pt idx="2262">
                  <c:v>971.79383722003524</c:v>
                </c:pt>
                <c:pt idx="2263">
                  <c:v>971.57357277029644</c:v>
                </c:pt>
                <c:pt idx="2264">
                  <c:v>971.35341778827251</c:v>
                </c:pt>
                <c:pt idx="2265">
                  <c:v>971.13337222025768</c:v>
                </c:pt>
                <c:pt idx="2266">
                  <c:v>970.91343601250151</c:v>
                </c:pt>
                <c:pt idx="2267">
                  <c:v>970.69360911120941</c:v>
                </c:pt>
                <c:pt idx="2268">
                  <c:v>970.47389146254386</c:v>
                </c:pt>
                <c:pt idx="2269">
                  <c:v>970.25428301262366</c:v>
                </c:pt>
                <c:pt idx="2270">
                  <c:v>970.03478370752509</c:v>
                </c:pt>
                <c:pt idx="2271">
                  <c:v>969.8153934932817</c:v>
                </c:pt>
                <c:pt idx="2272">
                  <c:v>969.59611231588508</c:v>
                </c:pt>
                <c:pt idx="2273">
                  <c:v>969.3769401212852</c:v>
                </c:pt>
                <c:pt idx="2274">
                  <c:v>969.15787685539044</c:v>
                </c:pt>
                <c:pt idx="2275">
                  <c:v>968.93892246406881</c:v>
                </c:pt>
                <c:pt idx="2276">
                  <c:v>968.72007689314671</c:v>
                </c:pt>
                <c:pt idx="2277">
                  <c:v>968.50134008841064</c:v>
                </c:pt>
                <c:pt idx="2278">
                  <c:v>968.28271199560754</c:v>
                </c:pt>
                <c:pt idx="2279">
                  <c:v>968.0641925604441</c:v>
                </c:pt>
                <c:pt idx="2280">
                  <c:v>967.84578172858835</c:v>
                </c:pt>
                <c:pt idx="2281">
                  <c:v>967.62747944566911</c:v>
                </c:pt>
                <c:pt idx="2282">
                  <c:v>967.40928565727654</c:v>
                </c:pt>
                <c:pt idx="2283">
                  <c:v>967.19120030896318</c:v>
                </c:pt>
                <c:pt idx="2284">
                  <c:v>966.97322334624266</c:v>
                </c:pt>
                <c:pt idx="2285">
                  <c:v>966.75535471459193</c:v>
                </c:pt>
                <c:pt idx="2286">
                  <c:v>966.53759435945085</c:v>
                </c:pt>
                <c:pt idx="2287">
                  <c:v>966.319942226222</c:v>
                </c:pt>
                <c:pt idx="2288">
                  <c:v>966.10239826027134</c:v>
                </c:pt>
                <c:pt idx="2289">
                  <c:v>965.88496240692928</c:v>
                </c:pt>
                <c:pt idx="2290">
                  <c:v>965.66763461148969</c:v>
                </c:pt>
                <c:pt idx="2291">
                  <c:v>965.45041481921157</c:v>
                </c:pt>
                <c:pt idx="2292">
                  <c:v>965.23330297531834</c:v>
                </c:pt>
                <c:pt idx="2293">
                  <c:v>965.01629902499894</c:v>
                </c:pt>
                <c:pt idx="2294">
                  <c:v>964.79940291340722</c:v>
                </c:pt>
                <c:pt idx="2295">
                  <c:v>964.58261458566335</c:v>
                </c:pt>
                <c:pt idx="2296">
                  <c:v>964.36593398685363</c:v>
                </c:pt>
                <c:pt idx="2297">
                  <c:v>964.14936106203038</c:v>
                </c:pt>
                <c:pt idx="2298">
                  <c:v>963.93289575621316</c:v>
                </c:pt>
                <c:pt idx="2299">
                  <c:v>963.71653801438856</c:v>
                </c:pt>
                <c:pt idx="2300">
                  <c:v>963.50028778151068</c:v>
                </c:pt>
                <c:pt idx="2301">
                  <c:v>963.28414500250085</c:v>
                </c:pt>
                <c:pt idx="2302">
                  <c:v>963.06810962224915</c:v>
                </c:pt>
                <c:pt idx="2303">
                  <c:v>962.85218158561383</c:v>
                </c:pt>
                <c:pt idx="2304">
                  <c:v>962.63636083742153</c:v>
                </c:pt>
                <c:pt idx="2305">
                  <c:v>962.42064732246797</c:v>
                </c:pt>
                <c:pt idx="2306">
                  <c:v>962.20504098551874</c:v>
                </c:pt>
                <c:pt idx="2307">
                  <c:v>961.98954177130861</c:v>
                </c:pt>
                <c:pt idx="2308">
                  <c:v>961.77414962454202</c:v>
                </c:pt>
                <c:pt idx="2309">
                  <c:v>961.55886448989418</c:v>
                </c:pt>
                <c:pt idx="2310">
                  <c:v>961.34368631201073</c:v>
                </c:pt>
                <c:pt idx="2311">
                  <c:v>961.12861503550789</c:v>
                </c:pt>
                <c:pt idx="2312">
                  <c:v>960.91365060497355</c:v>
                </c:pt>
                <c:pt idx="2313">
                  <c:v>960.69879296496651</c:v>
                </c:pt>
                <c:pt idx="2314">
                  <c:v>960.48404206001749</c:v>
                </c:pt>
                <c:pt idx="2315">
                  <c:v>960.26939783462967</c:v>
                </c:pt>
                <c:pt idx="2316">
                  <c:v>960.05486023327819</c:v>
                </c:pt>
                <c:pt idx="2317">
                  <c:v>959.84042920041077</c:v>
                </c:pt>
                <c:pt idx="2318">
                  <c:v>959.62610468044841</c:v>
                </c:pt>
                <c:pt idx="2319">
                  <c:v>959.41188661778494</c:v>
                </c:pt>
                <c:pt idx="2320">
                  <c:v>959.19777495678807</c:v>
                </c:pt>
                <c:pt idx="2321">
                  <c:v>958.98376964179965</c:v>
                </c:pt>
                <c:pt idx="2322">
                  <c:v>958.76987061713453</c:v>
                </c:pt>
                <c:pt idx="2323">
                  <c:v>958.55607782708341</c:v>
                </c:pt>
                <c:pt idx="2324">
                  <c:v>958.34239121591042</c:v>
                </c:pt>
                <c:pt idx="2325">
                  <c:v>958.12881072785547</c:v>
                </c:pt>
                <c:pt idx="2326">
                  <c:v>957.91533630713332</c:v>
                </c:pt>
                <c:pt idx="2327">
                  <c:v>957.70196789793476</c:v>
                </c:pt>
                <c:pt idx="2328">
                  <c:v>957.48870544442548</c:v>
                </c:pt>
                <c:pt idx="2329">
                  <c:v>957.27554889074827</c:v>
                </c:pt>
                <c:pt idx="2330">
                  <c:v>957.06249818102208</c:v>
                </c:pt>
                <c:pt idx="2331">
                  <c:v>956.84955325934197</c:v>
                </c:pt>
                <c:pt idx="2332">
                  <c:v>956.63671406978062</c:v>
                </c:pt>
                <c:pt idx="2333">
                  <c:v>956.42398055638751</c:v>
                </c:pt>
                <c:pt idx="2334">
                  <c:v>956.21135266318993</c:v>
                </c:pt>
                <c:pt idx="2335">
                  <c:v>955.99883033419246</c:v>
                </c:pt>
                <c:pt idx="2336">
                  <c:v>955.78641351337842</c:v>
                </c:pt>
                <c:pt idx="2337">
                  <c:v>955.57410214470895</c:v>
                </c:pt>
                <c:pt idx="2338">
                  <c:v>955.36189617212381</c:v>
                </c:pt>
                <c:pt idx="2339">
                  <c:v>955.14979553954151</c:v>
                </c:pt>
                <c:pt idx="2340">
                  <c:v>954.93780019086012</c:v>
                </c:pt>
                <c:pt idx="2341">
                  <c:v>954.72591006995674</c:v>
                </c:pt>
                <c:pt idx="2342">
                  <c:v>954.51412512068828</c:v>
                </c:pt>
                <c:pt idx="2343">
                  <c:v>954.30244528689138</c:v>
                </c:pt>
                <c:pt idx="2344">
                  <c:v>954.09087051238293</c:v>
                </c:pt>
                <c:pt idx="2345">
                  <c:v>953.87940074096036</c:v>
                </c:pt>
                <c:pt idx="2346">
                  <c:v>953.66803591640166</c:v>
                </c:pt>
                <c:pt idx="2347">
                  <c:v>953.45677598246607</c:v>
                </c:pt>
                <c:pt idx="2348">
                  <c:v>953.24562088289349</c:v>
                </c:pt>
                <c:pt idx="2349">
                  <c:v>953.03457056140587</c:v>
                </c:pt>
                <c:pt idx="2350">
                  <c:v>952.82362496170651</c:v>
                </c:pt>
                <c:pt idx="2351">
                  <c:v>952.61278402748064</c:v>
                </c:pt>
                <c:pt idx="2352">
                  <c:v>952.40204770239609</c:v>
                </c:pt>
                <c:pt idx="2353">
                  <c:v>952.19141593010318</c:v>
                </c:pt>
                <c:pt idx="2354">
                  <c:v>951.98088865423438</c:v>
                </c:pt>
                <c:pt idx="2355">
                  <c:v>951.77046581840591</c:v>
                </c:pt>
                <c:pt idx="2356">
                  <c:v>951.56014736621637</c:v>
                </c:pt>
                <c:pt idx="2357">
                  <c:v>951.34993324124855</c:v>
                </c:pt>
                <c:pt idx="2358">
                  <c:v>951.13982338706887</c:v>
                </c:pt>
                <c:pt idx="2359">
                  <c:v>950.92981774722739</c:v>
                </c:pt>
                <c:pt idx="2360">
                  <c:v>950.7199162652588</c:v>
                </c:pt>
                <c:pt idx="2361">
                  <c:v>950.51011888468167</c:v>
                </c:pt>
                <c:pt idx="2362">
                  <c:v>950.30042554900001</c:v>
                </c:pt>
                <c:pt idx="2363">
                  <c:v>950.09083620170236</c:v>
                </c:pt>
                <c:pt idx="2364">
                  <c:v>949.88135078626226</c:v>
                </c:pt>
                <c:pt idx="2365">
                  <c:v>949.67196924613881</c:v>
                </c:pt>
                <c:pt idx="2366">
                  <c:v>949.46269152477726</c:v>
                </c:pt>
                <c:pt idx="2367">
                  <c:v>949.25351756560792</c:v>
                </c:pt>
                <c:pt idx="2368">
                  <c:v>949.04444731204796</c:v>
                </c:pt>
                <c:pt idx="2369">
                  <c:v>948.83548070750044</c:v>
                </c:pt>
                <c:pt idx="2370">
                  <c:v>948.62661769535498</c:v>
                </c:pt>
                <c:pt idx="2371">
                  <c:v>948.41785821898884</c:v>
                </c:pt>
                <c:pt idx="2372">
                  <c:v>948.20920222176539</c:v>
                </c:pt>
                <c:pt idx="2373">
                  <c:v>948.0006496470354</c:v>
                </c:pt>
                <c:pt idx="2374">
                  <c:v>947.7922004381378</c:v>
                </c:pt>
                <c:pt idx="2375">
                  <c:v>947.58385453839878</c:v>
                </c:pt>
                <c:pt idx="2376">
                  <c:v>947.37561189113239</c:v>
                </c:pt>
                <c:pt idx="2377">
                  <c:v>947.16747243964119</c:v>
                </c:pt>
                <c:pt idx="2378">
                  <c:v>946.95943612721601</c:v>
                </c:pt>
                <c:pt idx="2379">
                  <c:v>946.75150289713667</c:v>
                </c:pt>
                <c:pt idx="2380">
                  <c:v>946.54367269267141</c:v>
                </c:pt>
                <c:pt idx="2381">
                  <c:v>946.3359454570774</c:v>
                </c:pt>
                <c:pt idx="2382">
                  <c:v>946.12832113360207</c:v>
                </c:pt>
                <c:pt idx="2383">
                  <c:v>945.92079966548113</c:v>
                </c:pt>
                <c:pt idx="2384">
                  <c:v>945.71338099594107</c:v>
                </c:pt>
                <c:pt idx="2385">
                  <c:v>945.50606506819781</c:v>
                </c:pt>
                <c:pt idx="2386">
                  <c:v>945.29885182545775</c:v>
                </c:pt>
                <c:pt idx="2387">
                  <c:v>945.09174121091758</c:v>
                </c:pt>
                <c:pt idx="2388">
                  <c:v>944.88473316776424</c:v>
                </c:pt>
                <c:pt idx="2389">
                  <c:v>944.67782763917614</c:v>
                </c:pt>
                <c:pt idx="2390">
                  <c:v>944.47102456832249</c:v>
                </c:pt>
                <c:pt idx="2391">
                  <c:v>944.26432389836373</c:v>
                </c:pt>
                <c:pt idx="2392">
                  <c:v>944.05772557245132</c:v>
                </c:pt>
                <c:pt idx="2393">
                  <c:v>943.85122953372934</c:v>
                </c:pt>
                <c:pt idx="2394">
                  <c:v>943.64483572533288</c:v>
                </c:pt>
                <c:pt idx="2395">
                  <c:v>943.43854409038977</c:v>
                </c:pt>
                <c:pt idx="2396">
                  <c:v>943.23235457201963</c:v>
                </c:pt>
                <c:pt idx="2397">
                  <c:v>943.02626711333494</c:v>
                </c:pt>
                <c:pt idx="2398">
                  <c:v>942.82028165744077</c:v>
                </c:pt>
                <c:pt idx="2399">
                  <c:v>942.61439814743505</c:v>
                </c:pt>
                <c:pt idx="2400">
                  <c:v>942.40861652640899</c:v>
                </c:pt>
                <c:pt idx="2401">
                  <c:v>942.20293673744698</c:v>
                </c:pt>
                <c:pt idx="2402">
                  <c:v>941.99735872362692</c:v>
                </c:pt>
                <c:pt idx="2403">
                  <c:v>941.79188242802059</c:v>
                </c:pt>
                <c:pt idx="2404">
                  <c:v>941.5865077936935</c:v>
                </c:pt>
                <c:pt idx="2405">
                  <c:v>941.38123476370538</c:v>
                </c:pt>
                <c:pt idx="2406">
                  <c:v>941.17606328111037</c:v>
                </c:pt>
                <c:pt idx="2407">
                  <c:v>940.97099328895683</c:v>
                </c:pt>
                <c:pt idx="2408">
                  <c:v>940.76602473028822</c:v>
                </c:pt>
                <c:pt idx="2409">
                  <c:v>940.56115754814289</c:v>
                </c:pt>
                <c:pt idx="2410">
                  <c:v>940.35639168555372</c:v>
                </c:pt>
                <c:pt idx="2411">
                  <c:v>940.15172708554962</c:v>
                </c:pt>
                <c:pt idx="2412">
                  <c:v>939.9471636911544</c:v>
                </c:pt>
                <c:pt idx="2413">
                  <c:v>939.74270144538809</c:v>
                </c:pt>
                <c:pt idx="2414">
                  <c:v>939.53834029126608</c:v>
                </c:pt>
                <c:pt idx="2415">
                  <c:v>939.33408017180011</c:v>
                </c:pt>
                <c:pt idx="2416">
                  <c:v>939.12992102999829</c:v>
                </c:pt>
                <c:pt idx="2417">
                  <c:v>938.92586280886485</c:v>
                </c:pt>
                <c:pt idx="2418">
                  <c:v>938.72190545140063</c:v>
                </c:pt>
                <c:pt idx="2419">
                  <c:v>938.51804890060373</c:v>
                </c:pt>
                <c:pt idx="2420">
                  <c:v>938.31429309946884</c:v>
                </c:pt>
                <c:pt idx="2421">
                  <c:v>938.11063799098781</c:v>
                </c:pt>
                <c:pt idx="2422">
                  <c:v>937.90708351814999</c:v>
                </c:pt>
                <c:pt idx="2423">
                  <c:v>937.70362962394233</c:v>
                </c:pt>
                <c:pt idx="2424">
                  <c:v>937.50027625134931</c:v>
                </c:pt>
                <c:pt idx="2425">
                  <c:v>937.29702334335354</c:v>
                </c:pt>
                <c:pt idx="2426">
                  <c:v>937.09387084293564</c:v>
                </c:pt>
                <c:pt idx="2427">
                  <c:v>936.89081869307438</c:v>
                </c:pt>
                <c:pt idx="2428">
                  <c:v>936.68786683674705</c:v>
                </c:pt>
                <c:pt idx="2429">
                  <c:v>936.48501521692958</c:v>
                </c:pt>
                <c:pt idx="2430">
                  <c:v>936.28226377659701</c:v>
                </c:pt>
                <c:pt idx="2431">
                  <c:v>936.07961245872264</c:v>
                </c:pt>
                <c:pt idx="2432">
                  <c:v>935.87706120627956</c:v>
                </c:pt>
                <c:pt idx="2433">
                  <c:v>935.67460996223974</c:v>
                </c:pt>
                <c:pt idx="2434">
                  <c:v>935.47225866957524</c:v>
                </c:pt>
                <c:pt idx="2435">
                  <c:v>935.27000727125687</c:v>
                </c:pt>
                <c:pt idx="2436">
                  <c:v>935.06785571025603</c:v>
                </c:pt>
                <c:pt idx="2437">
                  <c:v>934.86580392954409</c:v>
                </c:pt>
                <c:pt idx="2438">
                  <c:v>934.66385187209232</c:v>
                </c:pt>
                <c:pt idx="2439">
                  <c:v>934.46199948087269</c:v>
                </c:pt>
                <c:pt idx="2440">
                  <c:v>934.26024669885703</c:v>
                </c:pt>
                <c:pt idx="2441">
                  <c:v>934.05859346901866</c:v>
                </c:pt>
                <c:pt idx="2442">
                  <c:v>933.85703973433124</c:v>
                </c:pt>
                <c:pt idx="2443">
                  <c:v>933.65558543776945</c:v>
                </c:pt>
                <c:pt idx="2444">
                  <c:v>933.45423052230979</c:v>
                </c:pt>
                <c:pt idx="2445">
                  <c:v>933.2529749309291</c:v>
                </c:pt>
                <c:pt idx="2446">
                  <c:v>933.0518186066065</c:v>
                </c:pt>
                <c:pt idx="2447">
                  <c:v>932.85076149232282</c:v>
                </c:pt>
                <c:pt idx="2448">
                  <c:v>932.64980353106</c:v>
                </c:pt>
                <c:pt idx="2449">
                  <c:v>932.44894466580297</c:v>
                </c:pt>
                <c:pt idx="2450">
                  <c:v>932.24818483953777</c:v>
                </c:pt>
                <c:pt idx="2451">
                  <c:v>932.04752399525387</c:v>
                </c:pt>
                <c:pt idx="2452">
                  <c:v>931.84696207594232</c:v>
                </c:pt>
                <c:pt idx="2453">
                  <c:v>931.64649902459735</c:v>
                </c:pt>
                <c:pt idx="2454">
                  <c:v>931.44613478421559</c:v>
                </c:pt>
                <c:pt idx="2455">
                  <c:v>931.24586929779719</c:v>
                </c:pt>
                <c:pt idx="2456">
                  <c:v>931.04570250834479</c:v>
                </c:pt>
                <c:pt idx="2457">
                  <c:v>930.84563435886457</c:v>
                </c:pt>
                <c:pt idx="2458">
                  <c:v>930.64566479236635</c:v>
                </c:pt>
                <c:pt idx="2459">
                  <c:v>930.44579375186311</c:v>
                </c:pt>
                <c:pt idx="2460">
                  <c:v>930.24602118037205</c:v>
                </c:pt>
                <c:pt idx="2461">
                  <c:v>930.04634702091391</c:v>
                </c:pt>
                <c:pt idx="2462">
                  <c:v>929.8467712165135</c:v>
                </c:pt>
                <c:pt idx="2463">
                  <c:v>929.64729371019973</c:v>
                </c:pt>
                <c:pt idx="2464">
                  <c:v>929.44791444500606</c:v>
                </c:pt>
                <c:pt idx="2465">
                  <c:v>929.24863336397073</c:v>
                </c:pt>
                <c:pt idx="2466">
                  <c:v>929.04945041013582</c:v>
                </c:pt>
                <c:pt idx="2467">
                  <c:v>928.85036552654879</c:v>
                </c:pt>
                <c:pt idx="2468">
                  <c:v>928.65137865626173</c:v>
                </c:pt>
                <c:pt idx="2469">
                  <c:v>928.45248974233209</c:v>
                </c:pt>
                <c:pt idx="2470">
                  <c:v>928.25369872782255</c:v>
                </c:pt>
                <c:pt idx="2471">
                  <c:v>928.0550055558009</c:v>
                </c:pt>
                <c:pt idx="2472">
                  <c:v>927.85641016934062</c:v>
                </c:pt>
                <c:pt idx="2473">
                  <c:v>927.65791251152064</c:v>
                </c:pt>
                <c:pt idx="2474">
                  <c:v>927.45951252542625</c:v>
                </c:pt>
                <c:pt idx="2475">
                  <c:v>927.26121015414776</c:v>
                </c:pt>
                <c:pt idx="2476">
                  <c:v>927.06300534078264</c:v>
                </c:pt>
                <c:pt idx="2477">
                  <c:v>926.86489802843403</c:v>
                </c:pt>
                <c:pt idx="2478">
                  <c:v>926.66688816021099</c:v>
                </c:pt>
                <c:pt idx="2479">
                  <c:v>926.46897567922997</c:v>
                </c:pt>
                <c:pt idx="2480">
                  <c:v>926.27116052861379</c:v>
                </c:pt>
                <c:pt idx="2481">
                  <c:v>926.07344265149163</c:v>
                </c:pt>
                <c:pt idx="2482">
                  <c:v>925.87582199100029</c:v>
                </c:pt>
                <c:pt idx="2483">
                  <c:v>925.67829849028294</c:v>
                </c:pt>
                <c:pt idx="2484">
                  <c:v>925.4808720924907</c:v>
                </c:pt>
                <c:pt idx="2485">
                  <c:v>925.28354274078129</c:v>
                </c:pt>
                <c:pt idx="2486">
                  <c:v>925.08631037832038</c:v>
                </c:pt>
                <c:pt idx="2487">
                  <c:v>924.88917494828092</c:v>
                </c:pt>
                <c:pt idx="2488">
                  <c:v>924.69213639384384</c:v>
                </c:pt>
                <c:pt idx="2489">
                  <c:v>924.49519465819822</c:v>
                </c:pt>
                <c:pt idx="2490">
                  <c:v>924.29834968454054</c:v>
                </c:pt>
                <c:pt idx="2491">
                  <c:v>924.10160141607571</c:v>
                </c:pt>
                <c:pt idx="2492">
                  <c:v>923.90494979601715</c:v>
                </c:pt>
                <c:pt idx="2493">
                  <c:v>923.70839476758613</c:v>
                </c:pt>
                <c:pt idx="2494">
                  <c:v>923.5119362740129</c:v>
                </c:pt>
                <c:pt idx="2495">
                  <c:v>923.31557425853634</c:v>
                </c:pt>
                <c:pt idx="2496">
                  <c:v>923.119308664404</c:v>
                </c:pt>
                <c:pt idx="2497">
                  <c:v>922.92313943487216</c:v>
                </c:pt>
                <c:pt idx="2498">
                  <c:v>922.72706651320675</c:v>
                </c:pt>
                <c:pt idx="2499">
                  <c:v>922.53108984268215</c:v>
                </c:pt>
                <c:pt idx="2500">
                  <c:v>922.33520936658249</c:v>
                </c:pt>
                <c:pt idx="2501">
                  <c:v>922.13942502820146</c:v>
                </c:pt>
                <c:pt idx="2502">
                  <c:v>921.94373677084195</c:v>
                </c:pt>
                <c:pt idx="2503">
                  <c:v>921.74814453781642</c:v>
                </c:pt>
                <c:pt idx="2504">
                  <c:v>921.55264827244775</c:v>
                </c:pt>
                <c:pt idx="2505">
                  <c:v>921.35724791806808</c:v>
                </c:pt>
                <c:pt idx="2506">
                  <c:v>921.16194341802009</c:v>
                </c:pt>
                <c:pt idx="2507">
                  <c:v>920.96673471565623</c:v>
                </c:pt>
                <c:pt idx="2508">
                  <c:v>920.77162175433944</c:v>
                </c:pt>
                <c:pt idx="2509">
                  <c:v>920.57660447744308</c:v>
                </c:pt>
                <c:pt idx="2510">
                  <c:v>920.38168282835125</c:v>
                </c:pt>
                <c:pt idx="2511">
                  <c:v>920.18685675045833</c:v>
                </c:pt>
                <c:pt idx="2512">
                  <c:v>919.99212618716967</c:v>
                </c:pt>
                <c:pt idx="2513">
                  <c:v>919.79749108190117</c:v>
                </c:pt>
                <c:pt idx="2514">
                  <c:v>919.60295137808066</c:v>
                </c:pt>
                <c:pt idx="2515">
                  <c:v>919.40850701914587</c:v>
                </c:pt>
                <c:pt idx="2516">
                  <c:v>919.21415794854681</c:v>
                </c:pt>
                <c:pt idx="2517">
                  <c:v>919.01990410974406</c:v>
                </c:pt>
                <c:pt idx="2518">
                  <c:v>918.82574544621048</c:v>
                </c:pt>
                <c:pt idx="2519">
                  <c:v>918.6316819014296</c:v>
                </c:pt>
                <c:pt idx="2520">
                  <c:v>918.43771341889749</c:v>
                </c:pt>
                <c:pt idx="2521">
                  <c:v>918.24383994212167</c:v>
                </c:pt>
                <c:pt idx="2522">
                  <c:v>918.05006141462138</c:v>
                </c:pt>
                <c:pt idx="2523">
                  <c:v>917.85637777992827</c:v>
                </c:pt>
                <c:pt idx="2524">
                  <c:v>917.66278898158612</c:v>
                </c:pt>
                <c:pt idx="2525">
                  <c:v>917.46929496315067</c:v>
                </c:pt>
                <c:pt idx="2526">
                  <c:v>917.27589566819029</c:v>
                </c:pt>
                <c:pt idx="2527">
                  <c:v>917.08259104028616</c:v>
                </c:pt>
                <c:pt idx="2528">
                  <c:v>916.88938102303121</c:v>
                </c:pt>
                <c:pt idx="2529">
                  <c:v>916.69626556003175</c:v>
                </c:pt>
                <c:pt idx="2530">
                  <c:v>916.50324459490685</c:v>
                </c:pt>
                <c:pt idx="2531">
                  <c:v>916.31031807128829</c:v>
                </c:pt>
                <c:pt idx="2532">
                  <c:v>916.11748593282095</c:v>
                </c:pt>
                <c:pt idx="2533">
                  <c:v>915.92474812316323</c:v>
                </c:pt>
                <c:pt idx="2534">
                  <c:v>915.73210458598601</c:v>
                </c:pt>
                <c:pt idx="2535">
                  <c:v>915.53955526497396</c:v>
                </c:pt>
                <c:pt idx="2536">
                  <c:v>915.34710010382548</c:v>
                </c:pt>
                <c:pt idx="2537">
                  <c:v>915.1547390462523</c:v>
                </c:pt>
                <c:pt idx="2538">
                  <c:v>914.96247203597943</c:v>
                </c:pt>
                <c:pt idx="2539">
                  <c:v>914.77029901674666</c:v>
                </c:pt>
                <c:pt idx="2540">
                  <c:v>914.57821993230641</c:v>
                </c:pt>
                <c:pt idx="2541">
                  <c:v>914.38623472642587</c:v>
                </c:pt>
                <c:pt idx="2542">
                  <c:v>914.19434334288621</c:v>
                </c:pt>
                <c:pt idx="2543">
                  <c:v>914.00254572548283</c:v>
                </c:pt>
                <c:pt idx="2544">
                  <c:v>913.81084181802532</c:v>
                </c:pt>
                <c:pt idx="2545">
                  <c:v>913.6192315643375</c:v>
                </c:pt>
                <c:pt idx="2546">
                  <c:v>913.42771490825783</c:v>
                </c:pt>
                <c:pt idx="2547">
                  <c:v>913.23629179363934</c:v>
                </c:pt>
                <c:pt idx="2548">
                  <c:v>913.04496216435018</c:v>
                </c:pt>
                <c:pt idx="2549">
                  <c:v>912.85372596427248</c:v>
                </c:pt>
                <c:pt idx="2550">
                  <c:v>912.66258313730395</c:v>
                </c:pt>
                <c:pt idx="2551">
                  <c:v>912.47153362735673</c:v>
                </c:pt>
                <c:pt idx="2552">
                  <c:v>912.28057737835843</c:v>
                </c:pt>
                <c:pt idx="2553">
                  <c:v>912.08971433425199</c:v>
                </c:pt>
                <c:pt idx="2554">
                  <c:v>911.89894443899504</c:v>
                </c:pt>
                <c:pt idx="2555">
                  <c:v>911.70826763656078</c:v>
                </c:pt>
                <c:pt idx="2556">
                  <c:v>911.51768387093853</c:v>
                </c:pt>
                <c:pt idx="2557">
                  <c:v>911.32719308613241</c:v>
                </c:pt>
                <c:pt idx="2558">
                  <c:v>911.13679522616246</c:v>
                </c:pt>
                <c:pt idx="2559">
                  <c:v>910.94649023506429</c:v>
                </c:pt>
                <c:pt idx="2560">
                  <c:v>910.75627805688987</c:v>
                </c:pt>
                <c:pt idx="2561">
                  <c:v>910.56615863570653</c:v>
                </c:pt>
                <c:pt idx="2562">
                  <c:v>910.37613191559785</c:v>
                </c:pt>
                <c:pt idx="2563">
                  <c:v>910.18619784066368</c:v>
                </c:pt>
                <c:pt idx="2564">
                  <c:v>909.99635635501988</c:v>
                </c:pt>
                <c:pt idx="2565">
                  <c:v>909.80660740279893</c:v>
                </c:pt>
                <c:pt idx="2566">
                  <c:v>909.61695092814909</c:v>
                </c:pt>
                <c:pt idx="2567">
                  <c:v>909.42738687523547</c:v>
                </c:pt>
                <c:pt idx="2568">
                  <c:v>909.23791518824032</c:v>
                </c:pt>
                <c:pt idx="2569">
                  <c:v>909.0485358113616</c:v>
                </c:pt>
                <c:pt idx="2570">
                  <c:v>908.85924868881443</c:v>
                </c:pt>
                <c:pt idx="2571">
                  <c:v>908.6700537648311</c:v>
                </c:pt>
                <c:pt idx="2572">
                  <c:v>908.48095098366002</c:v>
                </c:pt>
                <c:pt idx="2573">
                  <c:v>908.29194028956749</c:v>
                </c:pt>
                <c:pt idx="2574">
                  <c:v>908.10302162683638</c:v>
                </c:pt>
                <c:pt idx="2575">
                  <c:v>907.91419493976719</c:v>
                </c:pt>
                <c:pt idx="2576">
                  <c:v>907.72546017267712</c:v>
                </c:pt>
                <c:pt idx="2577">
                  <c:v>907.53681726990112</c:v>
                </c:pt>
                <c:pt idx="2578">
                  <c:v>907.34826617579165</c:v>
                </c:pt>
                <c:pt idx="2579">
                  <c:v>907.1598068347181</c:v>
                </c:pt>
                <c:pt idx="2580">
                  <c:v>906.9714391910685</c:v>
                </c:pt>
                <c:pt idx="2581">
                  <c:v>906.78316318924783</c:v>
                </c:pt>
                <c:pt idx="2582">
                  <c:v>906.5949787736788</c:v>
                </c:pt>
                <c:pt idx="2583">
                  <c:v>906.40688588880278</c:v>
                </c:pt>
                <c:pt idx="2584">
                  <c:v>906.21888447907816</c:v>
                </c:pt>
                <c:pt idx="2585">
                  <c:v>906.03097448898166</c:v>
                </c:pt>
                <c:pt idx="2586">
                  <c:v>905.84315586300841</c:v>
                </c:pt>
                <c:pt idx="2587">
                  <c:v>905.65542854567173</c:v>
                </c:pt>
                <c:pt idx="2588">
                  <c:v>905.46779248150256</c:v>
                </c:pt>
                <c:pt idx="2589">
                  <c:v>905.28024761505083</c:v>
                </c:pt>
                <c:pt idx="2590">
                  <c:v>905.09279389088476</c:v>
                </c:pt>
                <c:pt idx="2591">
                  <c:v>904.90543125359125</c:v>
                </c:pt>
                <c:pt idx="2592">
                  <c:v>904.71815964777522</c:v>
                </c:pt>
                <c:pt idx="2593">
                  <c:v>904.53097901806098</c:v>
                </c:pt>
                <c:pt idx="2594">
                  <c:v>904.3438893090912</c:v>
                </c:pt>
                <c:pt idx="2595">
                  <c:v>904.15689046552723</c:v>
                </c:pt>
                <c:pt idx="2596">
                  <c:v>903.96998243204985</c:v>
                </c:pt>
                <c:pt idx="2597">
                  <c:v>903.78316515335825</c:v>
                </c:pt>
                <c:pt idx="2598">
                  <c:v>903.59643857417097</c:v>
                </c:pt>
                <c:pt idx="2599">
                  <c:v>903.40980263922575</c:v>
                </c:pt>
                <c:pt idx="2600">
                  <c:v>903.22325729327963</c:v>
                </c:pt>
                <c:pt idx="2601">
                  <c:v>903.03680248110834</c:v>
                </c:pt>
                <c:pt idx="2602">
                  <c:v>902.85043814750782</c:v>
                </c:pt>
                <c:pt idx="2603">
                  <c:v>902.66416423729277</c:v>
                </c:pt>
                <c:pt idx="2604">
                  <c:v>902.47798069529756</c:v>
                </c:pt>
                <c:pt idx="2605">
                  <c:v>902.29188746637658</c:v>
                </c:pt>
                <c:pt idx="2606">
                  <c:v>902.10588449540319</c:v>
                </c:pt>
                <c:pt idx="2607">
                  <c:v>901.91997172727088</c:v>
                </c:pt>
                <c:pt idx="2608">
                  <c:v>901.73414910689303</c:v>
                </c:pt>
                <c:pt idx="2609">
                  <c:v>901.54841657920292</c:v>
                </c:pt>
                <c:pt idx="2610">
                  <c:v>901.36277408915328</c:v>
                </c:pt>
                <c:pt idx="2611">
                  <c:v>901.17722158171728</c:v>
                </c:pt>
                <c:pt idx="2612">
                  <c:v>900.99175900188823</c:v>
                </c:pt>
                <c:pt idx="2613">
                  <c:v>900.8063862946791</c:v>
                </c:pt>
                <c:pt idx="2614">
                  <c:v>900.6211034051239</c:v>
                </c:pt>
                <c:pt idx="2615">
                  <c:v>900.43591027827631</c:v>
                </c:pt>
                <c:pt idx="2616">
                  <c:v>900.25080685921046</c:v>
                </c:pt>
                <c:pt idx="2617">
                  <c:v>900.06579309302117</c:v>
                </c:pt>
                <c:pt idx="2618">
                  <c:v>899.88086892482363</c:v>
                </c:pt>
                <c:pt idx="2619">
                  <c:v>899.69603429975336</c:v>
                </c:pt>
                <c:pt idx="2620">
                  <c:v>899.51128916296727</c:v>
                </c:pt>
                <c:pt idx="2621">
                  <c:v>899.3266334596417</c:v>
                </c:pt>
                <c:pt idx="2622">
                  <c:v>899.14206713497515</c:v>
                </c:pt>
                <c:pt idx="2623">
                  <c:v>898.95759013418615</c:v>
                </c:pt>
                <c:pt idx="2624">
                  <c:v>898.77320240251447</c:v>
                </c:pt>
                <c:pt idx="2625">
                  <c:v>898.58890388522036</c:v>
                </c:pt>
                <c:pt idx="2626">
                  <c:v>898.404694527586</c:v>
                </c:pt>
                <c:pt idx="2627">
                  <c:v>898.2205742749137</c:v>
                </c:pt>
                <c:pt idx="2628">
                  <c:v>898.03654307252759</c:v>
                </c:pt>
                <c:pt idx="2629">
                  <c:v>897.85260086577284</c:v>
                </c:pt>
                <c:pt idx="2630">
                  <c:v>897.66874760001588</c:v>
                </c:pt>
                <c:pt idx="2631">
                  <c:v>897.48498322064449</c:v>
                </c:pt>
                <c:pt idx="2632">
                  <c:v>897.30130767306821</c:v>
                </c:pt>
                <c:pt idx="2633">
                  <c:v>897.11772090271756</c:v>
                </c:pt>
                <c:pt idx="2634">
                  <c:v>896.93422285504482</c:v>
                </c:pt>
                <c:pt idx="2635">
                  <c:v>896.75081347552407</c:v>
                </c:pt>
                <c:pt idx="2636">
                  <c:v>896.56749270965088</c:v>
                </c:pt>
                <c:pt idx="2637">
                  <c:v>896.38426050294277</c:v>
                </c:pt>
                <c:pt idx="2638">
                  <c:v>896.20111680093839</c:v>
                </c:pt>
                <c:pt idx="2639">
                  <c:v>896.01806154919916</c:v>
                </c:pt>
                <c:pt idx="2640">
                  <c:v>895.83509469330795</c:v>
                </c:pt>
                <c:pt idx="2641">
                  <c:v>895.65221617886959</c:v>
                </c:pt>
                <c:pt idx="2642">
                  <c:v>895.4694259515112</c:v>
                </c:pt>
                <c:pt idx="2643">
                  <c:v>895.28672395688147</c:v>
                </c:pt>
                <c:pt idx="2644">
                  <c:v>895.1041101406521</c:v>
                </c:pt>
                <c:pt idx="2645">
                  <c:v>894.92158444851623</c:v>
                </c:pt>
                <c:pt idx="2646">
                  <c:v>894.73914682618965</c:v>
                </c:pt>
                <c:pt idx="2647">
                  <c:v>894.55679721941033</c:v>
                </c:pt>
                <c:pt idx="2648">
                  <c:v>894.37453557393894</c:v>
                </c:pt>
                <c:pt idx="2649">
                  <c:v>894.19236183555824</c:v>
                </c:pt>
                <c:pt idx="2650">
                  <c:v>894.01027595007383</c:v>
                </c:pt>
                <c:pt idx="2651">
                  <c:v>893.82827786331336</c:v>
                </c:pt>
                <c:pt idx="2652">
                  <c:v>893.64636752112767</c:v>
                </c:pt>
                <c:pt idx="2653">
                  <c:v>893.4645448693899</c:v>
                </c:pt>
                <c:pt idx="2654">
                  <c:v>893.28280985399635</c:v>
                </c:pt>
                <c:pt idx="2655">
                  <c:v>893.10116242086542</c:v>
                </c:pt>
                <c:pt idx="2656">
                  <c:v>892.91960251593912</c:v>
                </c:pt>
                <c:pt idx="2657">
                  <c:v>892.73813008518187</c:v>
                </c:pt>
                <c:pt idx="2658">
                  <c:v>892.55674507458116</c:v>
                </c:pt>
                <c:pt idx="2659">
                  <c:v>892.37544743014746</c:v>
                </c:pt>
                <c:pt idx="2660">
                  <c:v>892.19423709791454</c:v>
                </c:pt>
                <c:pt idx="2661">
                  <c:v>892.01311402393912</c:v>
                </c:pt>
                <c:pt idx="2662">
                  <c:v>891.83207815430069</c:v>
                </c:pt>
                <c:pt idx="2663">
                  <c:v>891.65112943510258</c:v>
                </c:pt>
                <c:pt idx="2664">
                  <c:v>891.47026781247143</c:v>
                </c:pt>
                <c:pt idx="2665">
                  <c:v>891.28949323255654</c:v>
                </c:pt>
                <c:pt idx="2666">
                  <c:v>891.10880564153103</c:v>
                </c:pt>
                <c:pt idx="2667">
                  <c:v>890.92820498559183</c:v>
                </c:pt>
                <c:pt idx="2668">
                  <c:v>890.74769121095824</c:v>
                </c:pt>
                <c:pt idx="2669">
                  <c:v>890.56726426387434</c:v>
                </c:pt>
                <c:pt idx="2670">
                  <c:v>890.38692409060707</c:v>
                </c:pt>
                <c:pt idx="2671">
                  <c:v>890.20667063744736</c:v>
                </c:pt>
                <c:pt idx="2672">
                  <c:v>890.0265038507091</c:v>
                </c:pt>
                <c:pt idx="2673">
                  <c:v>889.84642367673098</c:v>
                </c:pt>
                <c:pt idx="2674">
                  <c:v>889.66643006187473</c:v>
                </c:pt>
                <c:pt idx="2675">
                  <c:v>889.48652295252623</c:v>
                </c:pt>
                <c:pt idx="2676">
                  <c:v>889.30670229509519</c:v>
                </c:pt>
                <c:pt idx="2677">
                  <c:v>889.12696803601511</c:v>
                </c:pt>
                <c:pt idx="2678">
                  <c:v>888.9473201217437</c:v>
                </c:pt>
                <c:pt idx="2679">
                  <c:v>888.76775849876242</c:v>
                </c:pt>
                <c:pt idx="2680">
                  <c:v>888.58828311357695</c:v>
                </c:pt>
                <c:pt idx="2681">
                  <c:v>888.40889391271742</c:v>
                </c:pt>
                <c:pt idx="2682">
                  <c:v>888.22959084273725</c:v>
                </c:pt>
                <c:pt idx="2683">
                  <c:v>888.05037385021512</c:v>
                </c:pt>
                <c:pt idx="2684">
                  <c:v>887.87124288175335</c:v>
                </c:pt>
                <c:pt idx="2685">
                  <c:v>887.69219788397868</c:v>
                </c:pt>
                <c:pt idx="2686">
                  <c:v>887.51323880354209</c:v>
                </c:pt>
                <c:pt idx="2687">
                  <c:v>887.33436558711935</c:v>
                </c:pt>
                <c:pt idx="2688">
                  <c:v>887.15557818141065</c:v>
                </c:pt>
                <c:pt idx="2689">
                  <c:v>886.97687653313983</c:v>
                </c:pt>
                <c:pt idx="2690">
                  <c:v>886.79826058905644</c:v>
                </c:pt>
                <c:pt idx="2691">
                  <c:v>886.619730295934</c:v>
                </c:pt>
                <c:pt idx="2692">
                  <c:v>886.44128560057061</c:v>
                </c:pt>
                <c:pt idx="2693">
                  <c:v>886.26292644978912</c:v>
                </c:pt>
                <c:pt idx="2694">
                  <c:v>886.08465279043719</c:v>
                </c:pt>
                <c:pt idx="2695">
                  <c:v>885.90646456938714</c:v>
                </c:pt>
                <c:pt idx="2696">
                  <c:v>885.7283617335363</c:v>
                </c:pt>
                <c:pt idx="2697">
                  <c:v>885.55034422980657</c:v>
                </c:pt>
                <c:pt idx="2698">
                  <c:v>885.37241200514495</c:v>
                </c:pt>
                <c:pt idx="2699">
                  <c:v>885.19456500652291</c:v>
                </c:pt>
                <c:pt idx="2700">
                  <c:v>885.01680318093759</c:v>
                </c:pt>
                <c:pt idx="2701">
                  <c:v>884.83912647541069</c:v>
                </c:pt>
                <c:pt idx="2702">
                  <c:v>884.66153483698929</c:v>
                </c:pt>
                <c:pt idx="2703">
                  <c:v>884.48402821274499</c:v>
                </c:pt>
                <c:pt idx="2704">
                  <c:v>884.30660654977521</c:v>
                </c:pt>
                <c:pt idx="2705">
                  <c:v>884.12926979520194</c:v>
                </c:pt>
                <c:pt idx="2706">
                  <c:v>883.95201789617295</c:v>
                </c:pt>
                <c:pt idx="2707">
                  <c:v>883.77485079986081</c:v>
                </c:pt>
                <c:pt idx="2708">
                  <c:v>883.59776845346357</c:v>
                </c:pt>
                <c:pt idx="2709">
                  <c:v>883.42077080420472</c:v>
                </c:pt>
                <c:pt idx="2710">
                  <c:v>883.243857799333</c:v>
                </c:pt>
                <c:pt idx="2711">
                  <c:v>883.06702938612239</c:v>
                </c:pt>
                <c:pt idx="2712">
                  <c:v>882.89028551187289</c:v>
                </c:pt>
                <c:pt idx="2713">
                  <c:v>882.71362612390953</c:v>
                </c:pt>
                <c:pt idx="2714">
                  <c:v>882.5370511695827</c:v>
                </c:pt>
                <c:pt idx="2715">
                  <c:v>882.3605605962689</c:v>
                </c:pt>
                <c:pt idx="2716">
                  <c:v>882.18415435137001</c:v>
                </c:pt>
                <c:pt idx="2717">
                  <c:v>882.00783238231327</c:v>
                </c:pt>
                <c:pt idx="2718">
                  <c:v>881.83159463655227</c:v>
                </c:pt>
                <c:pt idx="2719">
                  <c:v>881.65544106156528</c:v>
                </c:pt>
                <c:pt idx="2720">
                  <c:v>881.47937160485765</c:v>
                </c:pt>
                <c:pt idx="2721">
                  <c:v>881.30338621395947</c:v>
                </c:pt>
                <c:pt idx="2722">
                  <c:v>881.12748483642713</c:v>
                </c:pt>
                <c:pt idx="2723">
                  <c:v>880.95166741984258</c:v>
                </c:pt>
                <c:pt idx="2724">
                  <c:v>880.77593391181404</c:v>
                </c:pt>
                <c:pt idx="2725">
                  <c:v>880.60028425997541</c:v>
                </c:pt>
                <c:pt idx="2726">
                  <c:v>880.42471841198687</c:v>
                </c:pt>
                <c:pt idx="2727">
                  <c:v>880.24923631553418</c:v>
                </c:pt>
                <c:pt idx="2728">
                  <c:v>880.07383791832945</c:v>
                </c:pt>
                <c:pt idx="2729">
                  <c:v>879.89852316811073</c:v>
                </c:pt>
                <c:pt idx="2730">
                  <c:v>879.72329201264222</c:v>
                </c:pt>
                <c:pt idx="2731">
                  <c:v>879.54814439971415</c:v>
                </c:pt>
                <c:pt idx="2732">
                  <c:v>879.37308027714369</c:v>
                </c:pt>
                <c:pt idx="2733">
                  <c:v>879.19809959277279</c:v>
                </c:pt>
                <c:pt idx="2734">
                  <c:v>879.02320229447093</c:v>
                </c:pt>
                <c:pt idx="2735">
                  <c:v>878.84838833013316</c:v>
                </c:pt>
                <c:pt idx="2736">
                  <c:v>878.67365764768135</c:v>
                </c:pt>
                <c:pt idx="2737">
                  <c:v>878.49901019506331</c:v>
                </c:pt>
                <c:pt idx="2738">
                  <c:v>878.32444592025342</c:v>
                </c:pt>
                <c:pt idx="2739">
                  <c:v>878.14996477125226</c:v>
                </c:pt>
                <c:pt idx="2740">
                  <c:v>877.97556669608696</c:v>
                </c:pt>
                <c:pt idx="2741">
                  <c:v>877.80125164281162</c:v>
                </c:pt>
                <c:pt idx="2742">
                  <c:v>877.62701955950604</c:v>
                </c:pt>
                <c:pt idx="2743">
                  <c:v>877.45287039427728</c:v>
                </c:pt>
                <c:pt idx="2744">
                  <c:v>877.27880409525835</c:v>
                </c:pt>
                <c:pt idx="2745">
                  <c:v>877.10482061060907</c:v>
                </c:pt>
                <c:pt idx="2746">
                  <c:v>876.93091988851609</c:v>
                </c:pt>
                <c:pt idx="2747">
                  <c:v>876.75710187719267</c:v>
                </c:pt>
                <c:pt idx="2748">
                  <c:v>876.58336652487867</c:v>
                </c:pt>
                <c:pt idx="2749">
                  <c:v>876.40971377984067</c:v>
                </c:pt>
                <c:pt idx="2750">
                  <c:v>876.23614359037185</c:v>
                </c:pt>
                <c:pt idx="2751">
                  <c:v>876.06265590479268</c:v>
                </c:pt>
                <c:pt idx="2752">
                  <c:v>875.8892506714501</c:v>
                </c:pt>
                <c:pt idx="2753">
                  <c:v>875.71592783871745</c:v>
                </c:pt>
                <c:pt idx="2754">
                  <c:v>875.54268735499591</c:v>
                </c:pt>
                <c:pt idx="2755">
                  <c:v>875.3695291687128</c:v>
                </c:pt>
                <c:pt idx="2756">
                  <c:v>875.19645322832275</c:v>
                </c:pt>
                <c:pt idx="2757">
                  <c:v>875.02345948230709</c:v>
                </c:pt>
                <c:pt idx="2758">
                  <c:v>874.85054787917431</c:v>
                </c:pt>
                <c:pt idx="2759">
                  <c:v>874.67771836745999</c:v>
                </c:pt>
                <c:pt idx="2760">
                  <c:v>874.50497089572639</c:v>
                </c:pt>
                <c:pt idx="2761">
                  <c:v>874.33230541256319</c:v>
                </c:pt>
                <c:pt idx="2762">
                  <c:v>874.15972186658712</c:v>
                </c:pt>
                <c:pt idx="2763">
                  <c:v>873.98722020644186</c:v>
                </c:pt>
                <c:pt idx="2764">
                  <c:v>873.81480038079849</c:v>
                </c:pt>
                <c:pt idx="2765">
                  <c:v>873.64246233835479</c:v>
                </c:pt>
                <c:pt idx="2766">
                  <c:v>873.47020602783653</c:v>
                </c:pt>
                <c:pt idx="2767">
                  <c:v>873.29803139799583</c:v>
                </c:pt>
                <c:pt idx="2768">
                  <c:v>873.12593839761269</c:v>
                </c:pt>
                <c:pt idx="2769">
                  <c:v>872.95392697549414</c:v>
                </c:pt>
                <c:pt idx="2770">
                  <c:v>872.78199708047464</c:v>
                </c:pt>
                <c:pt idx="2771">
                  <c:v>872.61014866141568</c:v>
                </c:pt>
                <c:pt idx="2772">
                  <c:v>872.43838166720673</c:v>
                </c:pt>
                <c:pt idx="2773">
                  <c:v>872.26669604676374</c:v>
                </c:pt>
                <c:pt idx="2774">
                  <c:v>872.0950917490311</c:v>
                </c:pt>
                <c:pt idx="2775">
                  <c:v>871.92356872297967</c:v>
                </c:pt>
                <c:pt idx="2776">
                  <c:v>871.75212691760839</c:v>
                </c:pt>
                <c:pt idx="2777">
                  <c:v>871.5807662819434</c:v>
                </c:pt>
                <c:pt idx="2778">
                  <c:v>871.40948676503842</c:v>
                </c:pt>
                <c:pt idx="2779">
                  <c:v>871.23828831597473</c:v>
                </c:pt>
                <c:pt idx="2780">
                  <c:v>871.06717088386131</c:v>
                </c:pt>
                <c:pt idx="2781">
                  <c:v>870.89613441783433</c:v>
                </c:pt>
                <c:pt idx="2782">
                  <c:v>870.72517886705782</c:v>
                </c:pt>
                <c:pt idx="2783">
                  <c:v>870.55430418072353</c:v>
                </c:pt>
                <c:pt idx="2784">
                  <c:v>870.38351030805063</c:v>
                </c:pt>
                <c:pt idx="2785">
                  <c:v>870.21279719828601</c:v>
                </c:pt>
                <c:pt idx="2786">
                  <c:v>870.04216480070431</c:v>
                </c:pt>
                <c:pt idx="2787">
                  <c:v>869.87161306460769</c:v>
                </c:pt>
                <c:pt idx="2788">
                  <c:v>869.70114193932648</c:v>
                </c:pt>
                <c:pt idx="2789">
                  <c:v>869.53075137421831</c:v>
                </c:pt>
                <c:pt idx="2790">
                  <c:v>869.36044131866879</c:v>
                </c:pt>
                <c:pt idx="2791">
                  <c:v>869.19021172209136</c:v>
                </c:pt>
                <c:pt idx="2792">
                  <c:v>869.0200625339271</c:v>
                </c:pt>
                <c:pt idx="2793">
                  <c:v>868.8499937036454</c:v>
                </c:pt>
                <c:pt idx="2794">
                  <c:v>868.68000518074268</c:v>
                </c:pt>
                <c:pt idx="2795">
                  <c:v>868.51009691474417</c:v>
                </c:pt>
                <c:pt idx="2796">
                  <c:v>868.34026885520234</c:v>
                </c:pt>
                <c:pt idx="2797">
                  <c:v>868.17052095169799</c:v>
                </c:pt>
                <c:pt idx="2798">
                  <c:v>868.00085315383933</c:v>
                </c:pt>
                <c:pt idx="2799">
                  <c:v>867.83126541126342</c:v>
                </c:pt>
                <c:pt idx="2800">
                  <c:v>867.6617576736345</c:v>
                </c:pt>
                <c:pt idx="2801">
                  <c:v>867.49232989064501</c:v>
                </c:pt>
                <c:pt idx="2802">
                  <c:v>867.32298201201547</c:v>
                </c:pt>
                <c:pt idx="2803">
                  <c:v>867.15371398749483</c:v>
                </c:pt>
                <c:pt idx="2804">
                  <c:v>866.98452576685963</c:v>
                </c:pt>
                <c:pt idx="2805">
                  <c:v>866.81541729991443</c:v>
                </c:pt>
                <c:pt idx="2806">
                  <c:v>866.6463885364924</c:v>
                </c:pt>
                <c:pt idx="2807">
                  <c:v>866.47743942645411</c:v>
                </c:pt>
                <c:pt idx="2808">
                  <c:v>866.30856991968903</c:v>
                </c:pt>
                <c:pt idx="2809">
                  <c:v>866.13977996611402</c:v>
                </c:pt>
                <c:pt idx="2810">
                  <c:v>865.97106951567503</c:v>
                </c:pt>
                <c:pt idx="2811">
                  <c:v>865.80243851834518</c:v>
                </c:pt>
                <c:pt idx="2812">
                  <c:v>865.63388692412661</c:v>
                </c:pt>
                <c:pt idx="2813">
                  <c:v>865.46541468304963</c:v>
                </c:pt>
                <c:pt idx="2814">
                  <c:v>865.29702174517217</c:v>
                </c:pt>
                <c:pt idx="2815">
                  <c:v>865.12870806058083</c:v>
                </c:pt>
                <c:pt idx="2816">
                  <c:v>864.96047357939062</c:v>
                </c:pt>
                <c:pt idx="2817">
                  <c:v>864.79231825174452</c:v>
                </c:pt>
                <c:pt idx="2818">
                  <c:v>864.62424202781449</c:v>
                </c:pt>
                <c:pt idx="2819">
                  <c:v>864.45624485779979</c:v>
                </c:pt>
                <c:pt idx="2820">
                  <c:v>864.28832669192866</c:v>
                </c:pt>
                <c:pt idx="2821">
                  <c:v>864.12048748045811</c:v>
                </c:pt>
                <c:pt idx="2822">
                  <c:v>863.95272717367243</c:v>
                </c:pt>
                <c:pt idx="2823">
                  <c:v>863.78504572188501</c:v>
                </c:pt>
                <c:pt idx="2824">
                  <c:v>863.61744307543813</c:v>
                </c:pt>
                <c:pt idx="2825">
                  <c:v>863.44991918470134</c:v>
                </c:pt>
                <c:pt idx="2826">
                  <c:v>863.28247400007331</c:v>
                </c:pt>
                <c:pt idx="2827">
                  <c:v>863.11510747198133</c:v>
                </c:pt>
                <c:pt idx="2828">
                  <c:v>862.94781955088069</c:v>
                </c:pt>
                <c:pt idx="2829">
                  <c:v>862.78061018725543</c:v>
                </c:pt>
                <c:pt idx="2830">
                  <c:v>862.61347933161824</c:v>
                </c:pt>
                <c:pt idx="2831">
                  <c:v>862.44642693450999</c:v>
                </c:pt>
                <c:pt idx="2832">
                  <c:v>862.44642693284334</c:v>
                </c:pt>
                <c:pt idx="2833">
                  <c:v>862.41307117824238</c:v>
                </c:pt>
                <c:pt idx="2834">
                  <c:v>862.37972627614795</c:v>
                </c:pt>
                <c:pt idx="2835">
                  <c:v>862.34638330859752</c:v>
                </c:pt>
                <c:pt idx="2836">
                  <c:v>862.31304496867665</c:v>
                </c:pt>
                <c:pt idx="2837">
                  <c:v>862.27971044185881</c:v>
                </c:pt>
                <c:pt idx="2838">
                  <c:v>862.24637997333286</c:v>
                </c:pt>
                <c:pt idx="2839">
                  <c:v>862.21305348810029</c:v>
                </c:pt>
                <c:pt idx="2840">
                  <c:v>862.17973100791426</c:v>
                </c:pt>
                <c:pt idx="2841">
                  <c:v>862.14641252528952</c:v>
                </c:pt>
                <c:pt idx="2842">
                  <c:v>862.11309804157804</c:v>
                </c:pt>
                <c:pt idx="2843">
                  <c:v>862.07978755546071</c:v>
                </c:pt>
                <c:pt idx="2844">
                  <c:v>862.04648106642571</c:v>
                </c:pt>
                <c:pt idx="2845">
                  <c:v>862.01317857371748</c:v>
                </c:pt>
                <c:pt idx="2846">
                  <c:v>861.97988007665435</c:v>
                </c:pt>
                <c:pt idx="2847">
                  <c:v>861.94658557453261</c:v>
                </c:pt>
                <c:pt idx="2848">
                  <c:v>861.91329506665522</c:v>
                </c:pt>
                <c:pt idx="2849">
                  <c:v>861.88000855232292</c:v>
                </c:pt>
                <c:pt idx="2850">
                  <c:v>861.84672603083766</c:v>
                </c:pt>
                <c:pt idx="2851">
                  <c:v>861.81344750150129</c:v>
                </c:pt>
                <c:pt idx="2852">
                  <c:v>861.78017296361566</c:v>
                </c:pt>
                <c:pt idx="2853">
                  <c:v>861.74690241648261</c:v>
                </c:pt>
                <c:pt idx="2854">
                  <c:v>861.71363585940423</c:v>
                </c:pt>
                <c:pt idx="2855">
                  <c:v>861.68037329168271</c:v>
                </c:pt>
                <c:pt idx="2856">
                  <c:v>861.64711471262046</c:v>
                </c:pt>
                <c:pt idx="2857">
                  <c:v>861.61386012151991</c:v>
                </c:pt>
                <c:pt idx="2858">
                  <c:v>861.58060951768357</c:v>
                </c:pt>
                <c:pt idx="2859">
                  <c:v>861.5473629004141</c:v>
                </c:pt>
                <c:pt idx="2860">
                  <c:v>861.51412026901414</c:v>
                </c:pt>
                <c:pt idx="2861">
                  <c:v>861.48088162278668</c:v>
                </c:pt>
                <c:pt idx="2862">
                  <c:v>861.44764696103482</c:v>
                </c:pt>
                <c:pt idx="2863">
                  <c:v>861.41441628306154</c:v>
                </c:pt>
                <c:pt idx="2864">
                  <c:v>861.38118958816995</c:v>
                </c:pt>
                <c:pt idx="2865">
                  <c:v>861.34796687566336</c:v>
                </c:pt>
                <c:pt idx="2866">
                  <c:v>861.31474814484545</c:v>
                </c:pt>
                <c:pt idx="2867">
                  <c:v>861.28153339501955</c:v>
                </c:pt>
                <c:pt idx="2868">
                  <c:v>861.24832262548944</c:v>
                </c:pt>
                <c:pt idx="2869">
                  <c:v>861.21511583555889</c:v>
                </c:pt>
                <c:pt idx="2870">
                  <c:v>861.1819130245317</c:v>
                </c:pt>
                <c:pt idx="2871">
                  <c:v>861.14871419171186</c:v>
                </c:pt>
                <c:pt idx="2872">
                  <c:v>861.11551933640362</c:v>
                </c:pt>
                <c:pt idx="2873">
                  <c:v>861.08232845791122</c:v>
                </c:pt>
                <c:pt idx="2874">
                  <c:v>861.04914155553877</c:v>
                </c:pt>
                <c:pt idx="2875">
                  <c:v>861.01595862859074</c:v>
                </c:pt>
                <c:pt idx="2876">
                  <c:v>860.98277967637193</c:v>
                </c:pt>
                <c:pt idx="2877">
                  <c:v>860.94960469818704</c:v>
                </c:pt>
                <c:pt idx="2878">
                  <c:v>860.91643369334076</c:v>
                </c:pt>
                <c:pt idx="2879">
                  <c:v>860.88326666113767</c:v>
                </c:pt>
                <c:pt idx="2880">
                  <c:v>860.85010360088313</c:v>
                </c:pt>
                <c:pt idx="2881">
                  <c:v>860.81694451188241</c:v>
                </c:pt>
                <c:pt idx="2882">
                  <c:v>860.78378939344032</c:v>
                </c:pt>
                <c:pt idx="2883">
                  <c:v>860.75063824486256</c:v>
                </c:pt>
                <c:pt idx="2884">
                  <c:v>860.71749106545451</c:v>
                </c:pt>
                <c:pt idx="2885">
                  <c:v>860.68434785452166</c:v>
                </c:pt>
                <c:pt idx="2886">
                  <c:v>860.65120861136961</c:v>
                </c:pt>
                <c:pt idx="2887">
                  <c:v>860.61807333530442</c:v>
                </c:pt>
                <c:pt idx="2888">
                  <c:v>860.58494202563202</c:v>
                </c:pt>
                <c:pt idx="2889">
                  <c:v>860.55181468165824</c:v>
                </c:pt>
                <c:pt idx="2890">
                  <c:v>860.51869130268926</c:v>
                </c:pt>
                <c:pt idx="2891">
                  <c:v>860.48557188803125</c:v>
                </c:pt>
                <c:pt idx="2892">
                  <c:v>860.45245643699081</c:v>
                </c:pt>
                <c:pt idx="2893">
                  <c:v>860.41934494887437</c:v>
                </c:pt>
                <c:pt idx="2894">
                  <c:v>860.3862374229883</c:v>
                </c:pt>
                <c:pt idx="2895">
                  <c:v>860.35313385863958</c:v>
                </c:pt>
                <c:pt idx="2896">
                  <c:v>860.32003425513517</c:v>
                </c:pt>
                <c:pt idx="2897">
                  <c:v>860.28693861178158</c:v>
                </c:pt>
                <c:pt idx="2898">
                  <c:v>860.25384692788612</c:v>
                </c:pt>
                <c:pt idx="2899">
                  <c:v>860.22075920275586</c:v>
                </c:pt>
                <c:pt idx="2900">
                  <c:v>860.18767543569811</c:v>
                </c:pt>
                <c:pt idx="2901">
                  <c:v>860.1545956260203</c:v>
                </c:pt>
                <c:pt idx="2902">
                  <c:v>860.12151977302983</c:v>
                </c:pt>
                <c:pt idx="2903">
                  <c:v>860.08844787603437</c:v>
                </c:pt>
                <c:pt idx="2904">
                  <c:v>860.05537993434154</c:v>
                </c:pt>
                <c:pt idx="2905">
                  <c:v>860.02231594725947</c:v>
                </c:pt>
                <c:pt idx="2906">
                  <c:v>859.98925591409591</c:v>
                </c:pt>
                <c:pt idx="2907">
                  <c:v>859.95619983415895</c:v>
                </c:pt>
                <c:pt idx="2908">
                  <c:v>859.92314770675682</c:v>
                </c:pt>
                <c:pt idx="2909">
                  <c:v>859.89009953119773</c:v>
                </c:pt>
                <c:pt idx="2910">
                  <c:v>859.85705530679002</c:v>
                </c:pt>
                <c:pt idx="2911">
                  <c:v>859.82401503284245</c:v>
                </c:pt>
                <c:pt idx="2912">
                  <c:v>859.7909787086636</c:v>
                </c:pt>
                <c:pt idx="2913">
                  <c:v>859.75794633356202</c:v>
                </c:pt>
                <c:pt idx="2914">
                  <c:v>859.7249179068466</c:v>
                </c:pt>
                <c:pt idx="2915">
                  <c:v>859.69189342782659</c:v>
                </c:pt>
                <c:pt idx="2916">
                  <c:v>859.65887289581076</c:v>
                </c:pt>
                <c:pt idx="2917">
                  <c:v>859.62585631010847</c:v>
                </c:pt>
                <c:pt idx="2918">
                  <c:v>859.5928436700292</c:v>
                </c:pt>
                <c:pt idx="2919">
                  <c:v>859.55983497488194</c:v>
                </c:pt>
                <c:pt idx="2920">
                  <c:v>859.52683022397662</c:v>
                </c:pt>
                <c:pt idx="2921">
                  <c:v>859.49382941662282</c:v>
                </c:pt>
                <c:pt idx="2922">
                  <c:v>859.46083255213034</c:v>
                </c:pt>
                <c:pt idx="2923">
                  <c:v>859.42783962980889</c:v>
                </c:pt>
                <c:pt idx="2924">
                  <c:v>859.39485064896849</c:v>
                </c:pt>
                <c:pt idx="2925">
                  <c:v>859.3618656089194</c:v>
                </c:pt>
                <c:pt idx="2926">
                  <c:v>859.32888450897178</c:v>
                </c:pt>
                <c:pt idx="2927">
                  <c:v>859.295907348436</c:v>
                </c:pt>
                <c:pt idx="2928">
                  <c:v>859.26293412662233</c:v>
                </c:pt>
                <c:pt idx="2929">
                  <c:v>859.22996484284147</c:v>
                </c:pt>
                <c:pt idx="2930">
                  <c:v>859.19699949640426</c:v>
                </c:pt>
                <c:pt idx="2931">
                  <c:v>859.16403808662119</c:v>
                </c:pt>
                <c:pt idx="2932">
                  <c:v>859.13108061280332</c:v>
                </c:pt>
                <c:pt idx="2933">
                  <c:v>859.09812707426181</c:v>
                </c:pt>
                <c:pt idx="2934">
                  <c:v>859.06517747030762</c:v>
                </c:pt>
                <c:pt idx="2935">
                  <c:v>859.03223180025191</c:v>
                </c:pt>
                <c:pt idx="2936">
                  <c:v>858.99929006340608</c:v>
                </c:pt>
                <c:pt idx="2937">
                  <c:v>858.96635225908187</c:v>
                </c:pt>
                <c:pt idx="2938">
                  <c:v>858.93341838659069</c:v>
                </c:pt>
                <c:pt idx="2939">
                  <c:v>858.90048844524415</c:v>
                </c:pt>
                <c:pt idx="2940">
                  <c:v>858.867562434354</c:v>
                </c:pt>
                <c:pt idx="2941">
                  <c:v>858.83464035323254</c:v>
                </c:pt>
                <c:pt idx="2942">
                  <c:v>858.80172220119164</c:v>
                </c:pt>
                <c:pt idx="2943">
                  <c:v>858.76880797754325</c:v>
                </c:pt>
                <c:pt idx="2944">
                  <c:v>858.73589768159991</c:v>
                </c:pt>
                <c:pt idx="2945">
                  <c:v>858.70299131267382</c:v>
                </c:pt>
                <c:pt idx="2946">
                  <c:v>858.67008887007739</c:v>
                </c:pt>
                <c:pt idx="2947">
                  <c:v>858.63719035312363</c:v>
                </c:pt>
                <c:pt idx="2948">
                  <c:v>858.60429576112494</c:v>
                </c:pt>
                <c:pt idx="2949">
                  <c:v>858.57140509339422</c:v>
                </c:pt>
                <c:pt idx="2950">
                  <c:v>858.53851834924455</c:v>
                </c:pt>
                <c:pt idx="2951">
                  <c:v>858.50563552798894</c:v>
                </c:pt>
                <c:pt idx="2952">
                  <c:v>858.4727566289406</c:v>
                </c:pt>
                <c:pt idx="2953">
                  <c:v>858.43988165141241</c:v>
                </c:pt>
                <c:pt idx="2954">
                  <c:v>858.4070105947186</c:v>
                </c:pt>
                <c:pt idx="2955">
                  <c:v>858.37414345817206</c:v>
                </c:pt>
                <c:pt idx="2956">
                  <c:v>858.34128024108668</c:v>
                </c:pt>
                <c:pt idx="2957">
                  <c:v>858.30842094277614</c:v>
                </c:pt>
                <c:pt idx="2958">
                  <c:v>858.27556556255433</c:v>
                </c:pt>
                <c:pt idx="2959">
                  <c:v>858.24271409973517</c:v>
                </c:pt>
                <c:pt idx="2960">
                  <c:v>858.20986655363299</c:v>
                </c:pt>
                <c:pt idx="2961">
                  <c:v>858.17702292356148</c:v>
                </c:pt>
                <c:pt idx="2962">
                  <c:v>858.14418320883556</c:v>
                </c:pt>
                <c:pt idx="2963">
                  <c:v>858.11134740876923</c:v>
                </c:pt>
                <c:pt idx="2964">
                  <c:v>858.07851552267732</c:v>
                </c:pt>
                <c:pt idx="2965">
                  <c:v>858.04568754987451</c:v>
                </c:pt>
                <c:pt idx="2966">
                  <c:v>858.01286348967528</c:v>
                </c:pt>
                <c:pt idx="2967">
                  <c:v>857.980043341395</c:v>
                </c:pt>
                <c:pt idx="2968">
                  <c:v>857.94722710434814</c:v>
                </c:pt>
                <c:pt idx="2969">
                  <c:v>857.91441477785008</c:v>
                </c:pt>
                <c:pt idx="2970">
                  <c:v>857.8816063612162</c:v>
                </c:pt>
                <c:pt idx="2971">
                  <c:v>857.84880185376176</c:v>
                </c:pt>
                <c:pt idx="2972">
                  <c:v>857.81600125480213</c:v>
                </c:pt>
                <c:pt idx="2973">
                  <c:v>857.78320456365282</c:v>
                </c:pt>
                <c:pt idx="2974">
                  <c:v>857.75041177962964</c:v>
                </c:pt>
                <c:pt idx="2975">
                  <c:v>857.71762290204856</c:v>
                </c:pt>
                <c:pt idx="2976">
                  <c:v>857.68483793022529</c:v>
                </c:pt>
                <c:pt idx="2977">
                  <c:v>857.65205686347576</c:v>
                </c:pt>
                <c:pt idx="2978">
                  <c:v>857.61927970111651</c:v>
                </c:pt>
                <c:pt idx="2979">
                  <c:v>857.58650644246347</c:v>
                </c:pt>
                <c:pt idx="2980">
                  <c:v>857.55373708683317</c:v>
                </c:pt>
                <c:pt idx="2981">
                  <c:v>857.52097163354222</c:v>
                </c:pt>
                <c:pt idx="2982">
                  <c:v>857.48821008190691</c:v>
                </c:pt>
                <c:pt idx="2983">
                  <c:v>857.45545243124423</c:v>
                </c:pt>
                <c:pt idx="2984">
                  <c:v>857.42269868087101</c:v>
                </c:pt>
                <c:pt idx="2985">
                  <c:v>857.38994883010389</c:v>
                </c:pt>
                <c:pt idx="2986">
                  <c:v>857.35720287826041</c:v>
                </c:pt>
                <c:pt idx="2987">
                  <c:v>857.32446082465731</c:v>
                </c:pt>
                <c:pt idx="2988">
                  <c:v>857.29172266861224</c:v>
                </c:pt>
                <c:pt idx="2989">
                  <c:v>857.25898840944251</c:v>
                </c:pt>
                <c:pt idx="2990">
                  <c:v>857.22625804646543</c:v>
                </c:pt>
                <c:pt idx="2991">
                  <c:v>857.19353157899877</c:v>
                </c:pt>
                <c:pt idx="2992">
                  <c:v>857.16080900636052</c:v>
                </c:pt>
                <c:pt idx="2993">
                  <c:v>857.12809032786822</c:v>
                </c:pt>
                <c:pt idx="2994">
                  <c:v>857.09537554284009</c:v>
                </c:pt>
                <c:pt idx="2995">
                  <c:v>857.06266465059412</c:v>
                </c:pt>
                <c:pt idx="2996">
                  <c:v>857.02995765044841</c:v>
                </c:pt>
                <c:pt idx="2997">
                  <c:v>856.99725454172153</c:v>
                </c:pt>
                <c:pt idx="2998">
                  <c:v>856.96455532373182</c:v>
                </c:pt>
                <c:pt idx="2999">
                  <c:v>856.93185999579771</c:v>
                </c:pt>
                <c:pt idx="3000">
                  <c:v>856.89916855723823</c:v>
                </c:pt>
                <c:pt idx="3001">
                  <c:v>856.8664810073717</c:v>
                </c:pt>
                <c:pt idx="3002">
                  <c:v>856.83379734551738</c:v>
                </c:pt>
                <c:pt idx="3003">
                  <c:v>856.80111757099417</c:v>
                </c:pt>
                <c:pt idx="3004">
                  <c:v>856.76844168312095</c:v>
                </c:pt>
                <c:pt idx="3005">
                  <c:v>856.73576968121745</c:v>
                </c:pt>
                <c:pt idx="3006">
                  <c:v>856.70310156460255</c:v>
                </c:pt>
                <c:pt idx="3007">
                  <c:v>856.67043733259607</c:v>
                </c:pt>
                <c:pt idx="3008">
                  <c:v>856.63777698451759</c:v>
                </c:pt>
                <c:pt idx="3009">
                  <c:v>856.60512051968658</c:v>
                </c:pt>
                <c:pt idx="3010">
                  <c:v>856.57246793742308</c:v>
                </c:pt>
                <c:pt idx="3011">
                  <c:v>856.53981923704691</c:v>
                </c:pt>
                <c:pt idx="3012">
                  <c:v>856.5071744178781</c:v>
                </c:pt>
                <c:pt idx="3013">
                  <c:v>856.4745334792367</c:v>
                </c:pt>
                <c:pt idx="3014">
                  <c:v>856.4418964204433</c:v>
                </c:pt>
                <c:pt idx="3015">
                  <c:v>856.40926324081818</c:v>
                </c:pt>
                <c:pt idx="3016">
                  <c:v>856.37663393968171</c:v>
                </c:pt>
                <c:pt idx="3017">
                  <c:v>856.34400851635451</c:v>
                </c:pt>
                <c:pt idx="3018">
                  <c:v>856.31138697015763</c:v>
                </c:pt>
                <c:pt idx="3019">
                  <c:v>856.27876930041157</c:v>
                </c:pt>
                <c:pt idx="3020">
                  <c:v>856.2461555064375</c:v>
                </c:pt>
                <c:pt idx="3021">
                  <c:v>856.21354558755638</c:v>
                </c:pt>
                <c:pt idx="3022">
                  <c:v>856.18093954308949</c:v>
                </c:pt>
                <c:pt idx="3023">
                  <c:v>856.14833737235813</c:v>
                </c:pt>
                <c:pt idx="3024">
                  <c:v>856.1157390746838</c:v>
                </c:pt>
                <c:pt idx="3025">
                  <c:v>856.08314464938803</c:v>
                </c:pt>
                <c:pt idx="3026">
                  <c:v>856.05055409579222</c:v>
                </c:pt>
                <c:pt idx="3027">
                  <c:v>856.01796741321834</c:v>
                </c:pt>
                <c:pt idx="3028">
                  <c:v>855.98538460098814</c:v>
                </c:pt>
                <c:pt idx="3029">
                  <c:v>855.95280565842393</c:v>
                </c:pt>
                <c:pt idx="3030">
                  <c:v>855.92023058484767</c:v>
                </c:pt>
                <c:pt idx="3031">
                  <c:v>855.88765937958135</c:v>
                </c:pt>
                <c:pt idx="3032">
                  <c:v>855.85509204194773</c:v>
                </c:pt>
                <c:pt idx="3033">
                  <c:v>855.822528571269</c:v>
                </c:pt>
                <c:pt idx="3034">
                  <c:v>855.78996896686783</c:v>
                </c:pt>
                <c:pt idx="3035">
                  <c:v>855.75741322806675</c:v>
                </c:pt>
                <c:pt idx="3036">
                  <c:v>855.72486135418887</c:v>
                </c:pt>
                <c:pt idx="3037">
                  <c:v>855.69231334455696</c:v>
                </c:pt>
                <c:pt idx="3038">
                  <c:v>855.65976919849413</c:v>
                </c:pt>
                <c:pt idx="3039">
                  <c:v>855.62722891532337</c:v>
                </c:pt>
                <c:pt idx="3040">
                  <c:v>855.59469249436802</c:v>
                </c:pt>
                <c:pt idx="3041">
                  <c:v>855.56215993495141</c:v>
                </c:pt>
                <c:pt idx="3042">
                  <c:v>855.52963123639722</c:v>
                </c:pt>
                <c:pt idx="3043">
                  <c:v>855.4971063980289</c:v>
                </c:pt>
                <c:pt idx="3044">
                  <c:v>855.46458541917025</c:v>
                </c:pt>
                <c:pt idx="3045">
                  <c:v>855.43206829914504</c:v>
                </c:pt>
                <c:pt idx="3046">
                  <c:v>855.3995550372772</c:v>
                </c:pt>
                <c:pt idx="3047">
                  <c:v>855.36704563289106</c:v>
                </c:pt>
                <c:pt idx="3048">
                  <c:v>855.33454008531044</c:v>
                </c:pt>
                <c:pt idx="3049">
                  <c:v>855.3020383938599</c:v>
                </c:pt>
                <c:pt idx="3050">
                  <c:v>855.26954055786382</c:v>
                </c:pt>
                <c:pt idx="3051">
                  <c:v>855.23704657664666</c:v>
                </c:pt>
                <c:pt idx="3052">
                  <c:v>855.20455644953313</c:v>
                </c:pt>
                <c:pt idx="3053">
                  <c:v>855.17207017584803</c:v>
                </c:pt>
                <c:pt idx="3054">
                  <c:v>855.13958775491619</c:v>
                </c:pt>
                <c:pt idx="3055">
                  <c:v>855.10710918606264</c:v>
                </c:pt>
                <c:pt idx="3056">
                  <c:v>855.07463446861243</c:v>
                </c:pt>
                <c:pt idx="3057">
                  <c:v>855.04216360189071</c:v>
                </c:pt>
                <c:pt idx="3058">
                  <c:v>855.00969658522297</c:v>
                </c:pt>
                <c:pt idx="3059">
                  <c:v>854.9772334179346</c:v>
                </c:pt>
                <c:pt idx="3060">
                  <c:v>854.94477409935132</c:v>
                </c:pt>
                <c:pt idx="3061">
                  <c:v>854.91231862879874</c:v>
                </c:pt>
                <c:pt idx="3062">
                  <c:v>854.87986700560236</c:v>
                </c:pt>
                <c:pt idx="3063">
                  <c:v>854.84741922908859</c:v>
                </c:pt>
                <c:pt idx="3064">
                  <c:v>854.81497529858291</c:v>
                </c:pt>
                <c:pt idx="3065">
                  <c:v>854.78253521341207</c:v>
                </c:pt>
                <c:pt idx="3066">
                  <c:v>854.75009897290192</c:v>
                </c:pt>
                <c:pt idx="3067">
                  <c:v>854.71766657637909</c:v>
                </c:pt>
                <c:pt idx="3068">
                  <c:v>854.68523802316963</c:v>
                </c:pt>
                <c:pt idx="3069">
                  <c:v>854.65281331260087</c:v>
                </c:pt>
                <c:pt idx="3070">
                  <c:v>854.62039244399898</c:v>
                </c:pt>
                <c:pt idx="3071">
                  <c:v>854.58797541669094</c:v>
                </c:pt>
                <c:pt idx="3072">
                  <c:v>854.55556223000372</c:v>
                </c:pt>
                <c:pt idx="3073">
                  <c:v>854.5231528832644</c:v>
                </c:pt>
                <c:pt idx="3074">
                  <c:v>854.4907473758002</c:v>
                </c:pt>
                <c:pt idx="3075">
                  <c:v>854.4583457069383</c:v>
                </c:pt>
                <c:pt idx="3076">
                  <c:v>854.42594787600626</c:v>
                </c:pt>
                <c:pt idx="3077">
                  <c:v>854.39355388233162</c:v>
                </c:pt>
                <c:pt idx="3078">
                  <c:v>854.36116372524179</c:v>
                </c:pt>
                <c:pt idx="3079">
                  <c:v>854.32877740406468</c:v>
                </c:pt>
                <c:pt idx="3080">
                  <c:v>854.29639491812827</c:v>
                </c:pt>
                <c:pt idx="3081">
                  <c:v>854.26401626676056</c:v>
                </c:pt>
                <c:pt idx="3082">
                  <c:v>854.23164144928955</c:v>
                </c:pt>
                <c:pt idx="3083">
                  <c:v>854.19927046504336</c:v>
                </c:pt>
                <c:pt idx="3084">
                  <c:v>854.16690331335064</c:v>
                </c:pt>
                <c:pt idx="3085">
                  <c:v>854.13453999353976</c:v>
                </c:pt>
                <c:pt idx="3086">
                  <c:v>854.10218050493904</c:v>
                </c:pt>
                <c:pt idx="3087">
                  <c:v>854.06982484687751</c:v>
                </c:pt>
                <c:pt idx="3088">
                  <c:v>854.03747301868373</c:v>
                </c:pt>
                <c:pt idx="3089">
                  <c:v>854.00512501968672</c:v>
                </c:pt>
                <c:pt idx="3090">
                  <c:v>853.97278084921527</c:v>
                </c:pt>
                <c:pt idx="3091">
                  <c:v>853.94044050659897</c:v>
                </c:pt>
                <c:pt idx="3092">
                  <c:v>853.90810399116697</c:v>
                </c:pt>
                <c:pt idx="3093">
                  <c:v>853.87577130224815</c:v>
                </c:pt>
                <c:pt idx="3094">
                  <c:v>853.8434424391728</c:v>
                </c:pt>
                <c:pt idx="3095">
                  <c:v>853.81111740126994</c:v>
                </c:pt>
                <c:pt idx="3096">
                  <c:v>853.77879618786949</c:v>
                </c:pt>
                <c:pt idx="3097">
                  <c:v>853.7464787983015</c:v>
                </c:pt>
                <c:pt idx="3098">
                  <c:v>853.71416523189555</c:v>
                </c:pt>
                <c:pt idx="3099">
                  <c:v>853.68185548798203</c:v>
                </c:pt>
                <c:pt idx="3100">
                  <c:v>853.64954956589077</c:v>
                </c:pt>
                <c:pt idx="3101">
                  <c:v>853.61724746495258</c:v>
                </c:pt>
                <c:pt idx="3102">
                  <c:v>853.58494918449765</c:v>
                </c:pt>
                <c:pt idx="3103">
                  <c:v>853.55265472385634</c:v>
                </c:pt>
                <c:pt idx="3104">
                  <c:v>853.52036408235961</c:v>
                </c:pt>
                <c:pt idx="3105">
                  <c:v>853.48807725933784</c:v>
                </c:pt>
                <c:pt idx="3106">
                  <c:v>853.45579425412234</c:v>
                </c:pt>
                <c:pt idx="3107">
                  <c:v>853.42351506604382</c:v>
                </c:pt>
                <c:pt idx="3108">
                  <c:v>853.39123969443335</c:v>
                </c:pt>
                <c:pt idx="3109">
                  <c:v>853.35896813862246</c:v>
                </c:pt>
                <c:pt idx="3110">
                  <c:v>853.32670039794243</c:v>
                </c:pt>
                <c:pt idx="3111">
                  <c:v>853.29443647172445</c:v>
                </c:pt>
                <c:pt idx="3112">
                  <c:v>853.26217635930027</c:v>
                </c:pt>
                <c:pt idx="3113">
                  <c:v>853.22992006000186</c:v>
                </c:pt>
                <c:pt idx="3114">
                  <c:v>853.19766757316052</c:v>
                </c:pt>
                <c:pt idx="3115">
                  <c:v>853.16541889810856</c:v>
                </c:pt>
                <c:pt idx="3116">
                  <c:v>853.13317403417796</c:v>
                </c:pt>
                <c:pt idx="3117">
                  <c:v>853.10093298070069</c:v>
                </c:pt>
                <c:pt idx="3118">
                  <c:v>853.06869573700919</c:v>
                </c:pt>
                <c:pt idx="3119">
                  <c:v>853.03646230243589</c:v>
                </c:pt>
                <c:pt idx="3120">
                  <c:v>853.00423267631311</c:v>
                </c:pt>
                <c:pt idx="3121">
                  <c:v>852.97200685797384</c:v>
                </c:pt>
                <c:pt idx="3122">
                  <c:v>852.93978484675029</c:v>
                </c:pt>
                <c:pt idx="3123">
                  <c:v>852.90756664197568</c:v>
                </c:pt>
                <c:pt idx="3124">
                  <c:v>852.8753522429829</c:v>
                </c:pt>
                <c:pt idx="3125">
                  <c:v>852.84314164910495</c:v>
                </c:pt>
                <c:pt idx="3126">
                  <c:v>852.81093485967529</c:v>
                </c:pt>
                <c:pt idx="3127">
                  <c:v>852.77873187402679</c:v>
                </c:pt>
                <c:pt idx="3128">
                  <c:v>852.74653269149314</c:v>
                </c:pt>
                <c:pt idx="3129">
                  <c:v>852.71433731140814</c:v>
                </c:pt>
                <c:pt idx="3130">
                  <c:v>852.68214573310513</c:v>
                </c:pt>
                <c:pt idx="3131">
                  <c:v>852.6499579559179</c:v>
                </c:pt>
                <c:pt idx="3132">
                  <c:v>852.61777397918047</c:v>
                </c:pt>
                <c:pt idx="3133">
                  <c:v>852.58559380222664</c:v>
                </c:pt>
                <c:pt idx="3134">
                  <c:v>852.55341742439077</c:v>
                </c:pt>
                <c:pt idx="3135">
                  <c:v>852.521244845007</c:v>
                </c:pt>
                <c:pt idx="3136">
                  <c:v>852.4890760634097</c:v>
                </c:pt>
                <c:pt idx="3137">
                  <c:v>852.45691107893344</c:v>
                </c:pt>
                <c:pt idx="3138">
                  <c:v>852.42474989091284</c:v>
                </c:pt>
                <c:pt idx="3139">
                  <c:v>852.39259249868246</c:v>
                </c:pt>
                <c:pt idx="3140">
                  <c:v>852.36043890157714</c:v>
                </c:pt>
                <c:pt idx="3141">
                  <c:v>852.3282890989318</c:v>
                </c:pt>
                <c:pt idx="3142">
                  <c:v>852.29614309008173</c:v>
                </c:pt>
                <c:pt idx="3143">
                  <c:v>852.26400087436173</c:v>
                </c:pt>
                <c:pt idx="3144">
                  <c:v>852.2318624511073</c:v>
                </c:pt>
                <c:pt idx="3145">
                  <c:v>852.19972781965384</c:v>
                </c:pt>
                <c:pt idx="3146">
                  <c:v>852.16759697933685</c:v>
                </c:pt>
                <c:pt idx="3147">
                  <c:v>852.13546992949205</c:v>
                </c:pt>
                <c:pt idx="3148">
                  <c:v>852.10334666945516</c:v>
                </c:pt>
                <c:pt idx="3149">
                  <c:v>852.07122719856181</c:v>
                </c:pt>
                <c:pt idx="3150">
                  <c:v>852.03911151614841</c:v>
                </c:pt>
                <c:pt idx="3151">
                  <c:v>852.00699962155068</c:v>
                </c:pt>
                <c:pt idx="3152">
                  <c:v>851.97489151410491</c:v>
                </c:pt>
                <c:pt idx="3153">
                  <c:v>851.94278719314752</c:v>
                </c:pt>
                <c:pt idx="3154">
                  <c:v>851.91068665801515</c:v>
                </c:pt>
                <c:pt idx="3155">
                  <c:v>851.87858990804421</c:v>
                </c:pt>
                <c:pt idx="3156">
                  <c:v>851.84649694257121</c:v>
                </c:pt>
                <c:pt idx="3157">
                  <c:v>851.81440776093302</c:v>
                </c:pt>
                <c:pt idx="3158">
                  <c:v>851.78232236246663</c:v>
                </c:pt>
                <c:pt idx="3159">
                  <c:v>851.75024074650912</c:v>
                </c:pt>
                <c:pt idx="3160">
                  <c:v>851.71816291239747</c:v>
                </c:pt>
                <c:pt idx="3161">
                  <c:v>851.6860888594689</c:v>
                </c:pt>
                <c:pt idx="3162">
                  <c:v>851.65401858706127</c:v>
                </c:pt>
                <c:pt idx="3163">
                  <c:v>851.62195209451136</c:v>
                </c:pt>
                <c:pt idx="3164">
                  <c:v>851.58988938115749</c:v>
                </c:pt>
                <c:pt idx="3165">
                  <c:v>851.55783044633665</c:v>
                </c:pt>
                <c:pt idx="3166">
                  <c:v>851.52577528938718</c:v>
                </c:pt>
                <c:pt idx="3167">
                  <c:v>851.4937239096472</c:v>
                </c:pt>
                <c:pt idx="3168">
                  <c:v>851.46167630645425</c:v>
                </c:pt>
                <c:pt idx="3169">
                  <c:v>851.42963247914668</c:v>
                </c:pt>
                <c:pt idx="3170">
                  <c:v>851.39759242706293</c:v>
                </c:pt>
                <c:pt idx="3171">
                  <c:v>851.36555614954136</c:v>
                </c:pt>
                <c:pt idx="3172">
                  <c:v>851.33352364592076</c:v>
                </c:pt>
                <c:pt idx="3173">
                  <c:v>851.30149491553937</c:v>
                </c:pt>
                <c:pt idx="3174">
                  <c:v>851.26946995773619</c:v>
                </c:pt>
                <c:pt idx="3175">
                  <c:v>851.23744877185015</c:v>
                </c:pt>
                <c:pt idx="3176">
                  <c:v>851.20543135722016</c:v>
                </c:pt>
                <c:pt idx="3177">
                  <c:v>851.17341771318524</c:v>
                </c:pt>
                <c:pt idx="3178">
                  <c:v>851.14140783908488</c:v>
                </c:pt>
                <c:pt idx="3179">
                  <c:v>851.10940173425809</c:v>
                </c:pt>
                <c:pt idx="3180">
                  <c:v>851.07739939804469</c:v>
                </c:pt>
                <c:pt idx="3181">
                  <c:v>851.04540082978406</c:v>
                </c:pt>
                <c:pt idx="3182">
                  <c:v>851.01340602881601</c:v>
                </c:pt>
                <c:pt idx="3183">
                  <c:v>850.98141499448025</c:v>
                </c:pt>
                <c:pt idx="3184">
                  <c:v>850.94942772611671</c:v>
                </c:pt>
                <c:pt idx="3185">
                  <c:v>850.91744422306544</c:v>
                </c:pt>
                <c:pt idx="3186">
                  <c:v>850.88546448466673</c:v>
                </c:pt>
                <c:pt idx="3187">
                  <c:v>850.85348851026072</c:v>
                </c:pt>
                <c:pt idx="3188">
                  <c:v>850.82151629918815</c:v>
                </c:pt>
                <c:pt idx="3189">
                  <c:v>850.78954785078918</c:v>
                </c:pt>
                <c:pt idx="3190">
                  <c:v>850.75758316440442</c:v>
                </c:pt>
                <c:pt idx="3191">
                  <c:v>850.72562223937473</c:v>
                </c:pt>
                <c:pt idx="3192">
                  <c:v>850.69366507504083</c:v>
                </c:pt>
                <c:pt idx="3193">
                  <c:v>850.66171167074378</c:v>
                </c:pt>
                <c:pt idx="3194">
                  <c:v>850.62976202582502</c:v>
                </c:pt>
                <c:pt idx="3195">
                  <c:v>850.59781613962514</c:v>
                </c:pt>
                <c:pt idx="3196">
                  <c:v>850.56587401148602</c:v>
                </c:pt>
                <c:pt idx="3197">
                  <c:v>850.53393564074872</c:v>
                </c:pt>
                <c:pt idx="3198">
                  <c:v>850.50200102675501</c:v>
                </c:pt>
                <c:pt idx="3199">
                  <c:v>850.47007016884663</c:v>
                </c:pt>
                <c:pt idx="3200">
                  <c:v>850.43814306636511</c:v>
                </c:pt>
                <c:pt idx="3201">
                  <c:v>850.40621971865266</c:v>
                </c:pt>
                <c:pt idx="3202">
                  <c:v>850.37430012505092</c:v>
                </c:pt>
                <c:pt idx="3203">
                  <c:v>850.34238428490244</c:v>
                </c:pt>
                <c:pt idx="3204">
                  <c:v>850.3104721975493</c:v>
                </c:pt>
                <c:pt idx="3205">
                  <c:v>850.27856386233373</c:v>
                </c:pt>
                <c:pt idx="3206">
                  <c:v>850.24665927859849</c:v>
                </c:pt>
                <c:pt idx="3207">
                  <c:v>850.21475844568602</c:v>
                </c:pt>
                <c:pt idx="3208">
                  <c:v>850.18286136293909</c:v>
                </c:pt>
                <c:pt idx="3209">
                  <c:v>850.15096802970072</c:v>
                </c:pt>
                <c:pt idx="3210">
                  <c:v>850.11907844531333</c:v>
                </c:pt>
                <c:pt idx="3211">
                  <c:v>850.08719260912062</c:v>
                </c:pt>
                <c:pt idx="3212">
                  <c:v>850.05531052046535</c:v>
                </c:pt>
                <c:pt idx="3213">
                  <c:v>850.02343217869088</c:v>
                </c:pt>
                <c:pt idx="3214">
                  <c:v>849.99155758314078</c:v>
                </c:pt>
                <c:pt idx="3215">
                  <c:v>849.95968673315872</c:v>
                </c:pt>
                <c:pt idx="3216">
                  <c:v>849.92781962808817</c:v>
                </c:pt>
                <c:pt idx="3217">
                  <c:v>849.8959562672726</c:v>
                </c:pt>
                <c:pt idx="3218">
                  <c:v>849.86409665005635</c:v>
                </c:pt>
                <c:pt idx="3219">
                  <c:v>849.83224077578336</c:v>
                </c:pt>
                <c:pt idx="3220">
                  <c:v>849.80038864379753</c:v>
                </c:pt>
                <c:pt idx="3221">
                  <c:v>849.76854025344312</c:v>
                </c:pt>
                <c:pt idx="3222">
                  <c:v>849.73669560406483</c:v>
                </c:pt>
                <c:pt idx="3223">
                  <c:v>849.70485469500693</c:v>
                </c:pt>
                <c:pt idx="3224">
                  <c:v>849.67301752561389</c:v>
                </c:pt>
                <c:pt idx="3225">
                  <c:v>849.64118409523053</c:v>
                </c:pt>
                <c:pt idx="3226">
                  <c:v>849.60935440320134</c:v>
                </c:pt>
                <c:pt idx="3227">
                  <c:v>849.57752844887182</c:v>
                </c:pt>
                <c:pt idx="3228">
                  <c:v>849.54570623158679</c:v>
                </c:pt>
                <c:pt idx="3229">
                  <c:v>849.5138877506912</c:v>
                </c:pt>
                <c:pt idx="3230">
                  <c:v>849.48207300553065</c:v>
                </c:pt>
                <c:pt idx="3231">
                  <c:v>849.45026199545021</c:v>
                </c:pt>
                <c:pt idx="3232">
                  <c:v>849.4184547197957</c:v>
                </c:pt>
                <c:pt idx="3233">
                  <c:v>849.38665117791254</c:v>
                </c:pt>
                <c:pt idx="3234">
                  <c:v>849.35485136914656</c:v>
                </c:pt>
                <c:pt idx="3235">
                  <c:v>849.32305529284383</c:v>
                </c:pt>
                <c:pt idx="3236">
                  <c:v>849.29126294834998</c:v>
                </c:pt>
                <c:pt idx="3237">
                  <c:v>849.25947433501142</c:v>
                </c:pt>
                <c:pt idx="3238">
                  <c:v>849.2276894521741</c:v>
                </c:pt>
                <c:pt idx="3239">
                  <c:v>849.19590829918445</c:v>
                </c:pt>
                <c:pt idx="3240">
                  <c:v>849.16413087538888</c:v>
                </c:pt>
                <c:pt idx="3241">
                  <c:v>849.13235718013414</c:v>
                </c:pt>
                <c:pt idx="3242">
                  <c:v>849.10058721276675</c:v>
                </c:pt>
                <c:pt idx="3243">
                  <c:v>849.06882097263338</c:v>
                </c:pt>
                <c:pt idx="3244">
                  <c:v>849.03705845908155</c:v>
                </c:pt>
                <c:pt idx="3245">
                  <c:v>849.00529967145746</c:v>
                </c:pt>
                <c:pt idx="3246">
                  <c:v>848.97354460910867</c:v>
                </c:pt>
                <c:pt idx="3247">
                  <c:v>848.94179327138249</c:v>
                </c:pt>
                <c:pt idx="3248">
                  <c:v>848.91004565762626</c:v>
                </c:pt>
                <c:pt idx="3249">
                  <c:v>848.87830176718717</c:v>
                </c:pt>
                <c:pt idx="3250">
                  <c:v>848.84656159941335</c:v>
                </c:pt>
                <c:pt idx="3251">
                  <c:v>848.81482515365212</c:v>
                </c:pt>
                <c:pt idx="3252">
                  <c:v>848.78309242925161</c:v>
                </c:pt>
                <c:pt idx="3253">
                  <c:v>848.7513634255597</c:v>
                </c:pt>
                <c:pt idx="3254">
                  <c:v>848.71963814192441</c:v>
                </c:pt>
                <c:pt idx="3255">
                  <c:v>848.68791657769384</c:v>
                </c:pt>
                <c:pt idx="3256">
                  <c:v>848.65619873221647</c:v>
                </c:pt>
                <c:pt idx="3257">
                  <c:v>848.62448460484063</c:v>
                </c:pt>
                <c:pt idx="3258">
                  <c:v>848.59277419491502</c:v>
                </c:pt>
                <c:pt idx="3259">
                  <c:v>848.5610675017881</c:v>
                </c:pt>
                <c:pt idx="3260">
                  <c:v>848.52936452480878</c:v>
                </c:pt>
                <c:pt idx="3261">
                  <c:v>848.49766526332576</c:v>
                </c:pt>
                <c:pt idx="3262">
                  <c:v>848.46596971668828</c:v>
                </c:pt>
                <c:pt idx="3263">
                  <c:v>848.43427788424538</c:v>
                </c:pt>
                <c:pt idx="3264">
                  <c:v>848.40258976534642</c:v>
                </c:pt>
                <c:pt idx="3265">
                  <c:v>848.37090535934055</c:v>
                </c:pt>
                <c:pt idx="3266">
                  <c:v>848.33922466557738</c:v>
                </c:pt>
                <c:pt idx="3267">
                  <c:v>848.30754768340648</c:v>
                </c:pt>
                <c:pt idx="3268">
                  <c:v>848.27587441217747</c:v>
                </c:pt>
                <c:pt idx="3269">
                  <c:v>848.24420485124051</c:v>
                </c:pt>
                <c:pt idx="3270">
                  <c:v>848.21253899994508</c:v>
                </c:pt>
                <c:pt idx="3271">
                  <c:v>848.18087685764158</c:v>
                </c:pt>
                <c:pt idx="3272">
                  <c:v>848.14921842367994</c:v>
                </c:pt>
                <c:pt idx="3273">
                  <c:v>848.11756369741079</c:v>
                </c:pt>
                <c:pt idx="3274">
                  <c:v>848.08591267818406</c:v>
                </c:pt>
                <c:pt idx="3275">
                  <c:v>848.0542653653506</c:v>
                </c:pt>
                <c:pt idx="3276">
                  <c:v>848.02262175826104</c:v>
                </c:pt>
                <c:pt idx="3277">
                  <c:v>847.99098185626599</c:v>
                </c:pt>
                <c:pt idx="3278">
                  <c:v>847.95934565871653</c:v>
                </c:pt>
                <c:pt idx="3279">
                  <c:v>847.92771316496351</c:v>
                </c:pt>
                <c:pt idx="3280">
                  <c:v>847.89608437435811</c:v>
                </c:pt>
                <c:pt idx="3281">
                  <c:v>847.8644592862513</c:v>
                </c:pt>
                <c:pt idx="3282">
                  <c:v>847.83283789999484</c:v>
                </c:pt>
                <c:pt idx="3283">
                  <c:v>847.80122021493992</c:v>
                </c:pt>
                <c:pt idx="3284">
                  <c:v>847.76960623043817</c:v>
                </c:pt>
                <c:pt idx="3285">
                  <c:v>847.73799594584148</c:v>
                </c:pt>
                <c:pt idx="3286">
                  <c:v>847.70638936050136</c:v>
                </c:pt>
                <c:pt idx="3287">
                  <c:v>847.67478647376981</c:v>
                </c:pt>
                <c:pt idx="3288">
                  <c:v>847.64318728499893</c:v>
                </c:pt>
                <c:pt idx="3289">
                  <c:v>847.61159179354081</c:v>
                </c:pt>
                <c:pt idx="3290">
                  <c:v>847.57999999874778</c:v>
                </c:pt>
                <c:pt idx="3291">
                  <c:v>847.54841189997239</c:v>
                </c:pt>
                <c:pt idx="3292">
                  <c:v>847.51682749656675</c:v>
                </c:pt>
                <c:pt idx="3293">
                  <c:v>847.48524678788385</c:v>
                </c:pt>
                <c:pt idx="3294">
                  <c:v>847.45366977327626</c:v>
                </c:pt>
                <c:pt idx="3295">
                  <c:v>847.42209645209687</c:v>
                </c:pt>
                <c:pt idx="3296">
                  <c:v>847.39052682369856</c:v>
                </c:pt>
                <c:pt idx="3297">
                  <c:v>847.35896088743471</c:v>
                </c:pt>
                <c:pt idx="3298">
                  <c:v>847.3273986426583</c:v>
                </c:pt>
                <c:pt idx="3299">
                  <c:v>847.29584008872246</c:v>
                </c:pt>
                <c:pt idx="3300">
                  <c:v>847.26428522498099</c:v>
                </c:pt>
                <c:pt idx="3301">
                  <c:v>847.23273405078737</c:v>
                </c:pt>
                <c:pt idx="3302">
                  <c:v>847.20118656549505</c:v>
                </c:pt>
                <c:pt idx="3303">
                  <c:v>847.16964276845806</c:v>
                </c:pt>
                <c:pt idx="3304">
                  <c:v>847.1381026590301</c:v>
                </c:pt>
                <c:pt idx="3305">
                  <c:v>847.10656623656541</c:v>
                </c:pt>
                <c:pt idx="3306">
                  <c:v>847.07503350041804</c:v>
                </c:pt>
                <c:pt idx="3307">
                  <c:v>847.04350444994236</c:v>
                </c:pt>
                <c:pt idx="3308">
                  <c:v>847.0119790844924</c:v>
                </c:pt>
                <c:pt idx="3309">
                  <c:v>846.98045740342309</c:v>
                </c:pt>
                <c:pt idx="3310">
                  <c:v>846.94893940608858</c:v>
                </c:pt>
                <c:pt idx="3311">
                  <c:v>846.91742509184405</c:v>
                </c:pt>
                <c:pt idx="3312">
                  <c:v>846.88591446004421</c:v>
                </c:pt>
                <c:pt idx="3313">
                  <c:v>846.85440751004376</c:v>
                </c:pt>
                <c:pt idx="3314">
                  <c:v>846.82290424119799</c:v>
                </c:pt>
                <c:pt idx="3315">
                  <c:v>846.79140465286184</c:v>
                </c:pt>
                <c:pt idx="3316">
                  <c:v>846.75990874439117</c:v>
                </c:pt>
                <c:pt idx="3317">
                  <c:v>846.72841651514091</c:v>
                </c:pt>
                <c:pt idx="3318">
                  <c:v>846.69692796446657</c:v>
                </c:pt>
                <c:pt idx="3319">
                  <c:v>846.665443091724</c:v>
                </c:pt>
                <c:pt idx="3320">
                  <c:v>846.63396189626906</c:v>
                </c:pt>
                <c:pt idx="3321">
                  <c:v>846.60248437745759</c:v>
                </c:pt>
                <c:pt idx="3322">
                  <c:v>846.57101053464532</c:v>
                </c:pt>
                <c:pt idx="3323">
                  <c:v>846.53954036718881</c:v>
                </c:pt>
                <c:pt idx="3324">
                  <c:v>846.50807387444388</c:v>
                </c:pt>
                <c:pt idx="3325">
                  <c:v>846.47661105576708</c:v>
                </c:pt>
                <c:pt idx="3326">
                  <c:v>846.44515191051494</c:v>
                </c:pt>
                <c:pt idx="3327">
                  <c:v>846.41369643804387</c:v>
                </c:pt>
                <c:pt idx="3328">
                  <c:v>846.38224463771064</c:v>
                </c:pt>
                <c:pt idx="3329">
                  <c:v>846.35079650887246</c:v>
                </c:pt>
                <c:pt idx="3330">
                  <c:v>846.31935205088564</c:v>
                </c:pt>
                <c:pt idx="3331">
                  <c:v>846.2879112631075</c:v>
                </c:pt>
                <c:pt idx="3332">
                  <c:v>846.25647414489549</c:v>
                </c:pt>
                <c:pt idx="3333">
                  <c:v>846.22504069560648</c:v>
                </c:pt>
                <c:pt idx="3334">
                  <c:v>846.19361091459803</c:v>
                </c:pt>
                <c:pt idx="3335">
                  <c:v>846.16218480122757</c:v>
                </c:pt>
                <c:pt idx="3336">
                  <c:v>846.13076235485312</c:v>
                </c:pt>
                <c:pt idx="3337">
                  <c:v>846.09934357483189</c:v>
                </c:pt>
                <c:pt idx="3338">
                  <c:v>846.06792846052201</c:v>
                </c:pt>
                <c:pt idx="3339">
                  <c:v>846.03651701128149</c:v>
                </c:pt>
                <c:pt idx="3340">
                  <c:v>846.00510922646845</c:v>
                </c:pt>
                <c:pt idx="3341">
                  <c:v>845.9737051054409</c:v>
                </c:pt>
                <c:pt idx="3342">
                  <c:v>845.94230464755753</c:v>
                </c:pt>
                <c:pt idx="3343">
                  <c:v>845.91090785217648</c:v>
                </c:pt>
                <c:pt idx="3344">
                  <c:v>845.87951471865642</c:v>
                </c:pt>
                <c:pt idx="3345">
                  <c:v>845.84812524635606</c:v>
                </c:pt>
                <c:pt idx="3346">
                  <c:v>845.8167394346342</c:v>
                </c:pt>
                <c:pt idx="3347">
                  <c:v>845.78535728284999</c:v>
                </c:pt>
                <c:pt idx="3348">
                  <c:v>845.75397879036211</c:v>
                </c:pt>
                <c:pt idx="3349">
                  <c:v>845.72260395652984</c:v>
                </c:pt>
                <c:pt idx="3350">
                  <c:v>845.69123278071254</c:v>
                </c:pt>
                <c:pt idx="3351">
                  <c:v>845.65986526226959</c:v>
                </c:pt>
                <c:pt idx="3352">
                  <c:v>845.62850140056025</c:v>
                </c:pt>
                <c:pt idx="3353">
                  <c:v>845.59714119494424</c:v>
                </c:pt>
                <c:pt idx="3354">
                  <c:v>845.56578464478162</c:v>
                </c:pt>
                <c:pt idx="3355">
                  <c:v>845.53443174943186</c:v>
                </c:pt>
                <c:pt idx="3356">
                  <c:v>845.50308250825503</c:v>
                </c:pt>
                <c:pt idx="3357">
                  <c:v>845.47173692061119</c:v>
                </c:pt>
                <c:pt idx="3358">
                  <c:v>845.44039498586073</c:v>
                </c:pt>
                <c:pt idx="3359">
                  <c:v>845.40905670336383</c:v>
                </c:pt>
                <c:pt idx="3360">
                  <c:v>845.37772207248088</c:v>
                </c:pt>
                <c:pt idx="3361">
                  <c:v>845.3463910925725</c:v>
                </c:pt>
                <c:pt idx="3362">
                  <c:v>845.31506376299933</c:v>
                </c:pt>
                <c:pt idx="3363">
                  <c:v>845.28374008312221</c:v>
                </c:pt>
                <c:pt idx="3364">
                  <c:v>845.252420052302</c:v>
                </c:pt>
                <c:pt idx="3365">
                  <c:v>845.22110366989966</c:v>
                </c:pt>
                <c:pt idx="3366">
                  <c:v>845.18979093527651</c:v>
                </c:pt>
                <c:pt idx="3367">
                  <c:v>845.1584818477935</c:v>
                </c:pt>
                <c:pt idx="3368">
                  <c:v>845.12717640681228</c:v>
                </c:pt>
                <c:pt idx="3369">
                  <c:v>845.09587461169428</c:v>
                </c:pt>
                <c:pt idx="3370">
                  <c:v>845.06457646180104</c:v>
                </c:pt>
                <c:pt idx="3371">
                  <c:v>845.03328195649419</c:v>
                </c:pt>
                <c:pt idx="3372">
                  <c:v>845.00199109513585</c:v>
                </c:pt>
                <c:pt idx="3373">
                  <c:v>844.97070387708777</c:v>
                </c:pt>
                <c:pt idx="3374">
                  <c:v>844.93942030171206</c:v>
                </c:pt>
                <c:pt idx="3375">
                  <c:v>844.90814036837094</c:v>
                </c:pt>
                <c:pt idx="3376">
                  <c:v>844.87686407642639</c:v>
                </c:pt>
                <c:pt idx="3377">
                  <c:v>844.84559142524131</c:v>
                </c:pt>
                <c:pt idx="3378">
                  <c:v>844.81432241417815</c:v>
                </c:pt>
                <c:pt idx="3379">
                  <c:v>844.78305704259935</c:v>
                </c:pt>
                <c:pt idx="3380">
                  <c:v>844.75179530986759</c:v>
                </c:pt>
                <c:pt idx="3381">
                  <c:v>844.7205372153461</c:v>
                </c:pt>
                <c:pt idx="3382">
                  <c:v>844.68928275839755</c:v>
                </c:pt>
                <c:pt idx="3383">
                  <c:v>844.65803193838531</c:v>
                </c:pt>
                <c:pt idx="3384">
                  <c:v>844.6267847546726</c:v>
                </c:pt>
                <c:pt idx="3385">
                  <c:v>844.59554120662256</c:v>
                </c:pt>
                <c:pt idx="3386">
                  <c:v>844.56430129359899</c:v>
                </c:pt>
                <c:pt idx="3387">
                  <c:v>844.53306501496513</c:v>
                </c:pt>
                <c:pt idx="3388">
                  <c:v>844.50183237008491</c:v>
                </c:pt>
                <c:pt idx="3389">
                  <c:v>844.47060335832202</c:v>
                </c:pt>
                <c:pt idx="3390">
                  <c:v>844.4393779790405</c:v>
                </c:pt>
                <c:pt idx="3391">
                  <c:v>844.40815623160438</c:v>
                </c:pt>
                <c:pt idx="3392">
                  <c:v>844.37693811537758</c:v>
                </c:pt>
                <c:pt idx="3393">
                  <c:v>844.3457236297246</c:v>
                </c:pt>
                <c:pt idx="3394">
                  <c:v>844.31451277401015</c:v>
                </c:pt>
                <c:pt idx="3395">
                  <c:v>844.28330554759827</c:v>
                </c:pt>
                <c:pt idx="3396">
                  <c:v>844.25210194985368</c:v>
                </c:pt>
                <c:pt idx="3397">
                  <c:v>844.22090198014132</c:v>
                </c:pt>
                <c:pt idx="3398">
                  <c:v>844.1897056378258</c:v>
                </c:pt>
                <c:pt idx="3399">
                  <c:v>844.15851292227228</c:v>
                </c:pt>
                <c:pt idx="3400">
                  <c:v>844.12732383284595</c:v>
                </c:pt>
                <c:pt idx="3401">
                  <c:v>844.09613836891185</c:v>
                </c:pt>
                <c:pt idx="3402">
                  <c:v>844.06495652983529</c:v>
                </c:pt>
                <c:pt idx="3403">
                  <c:v>844.03377831498176</c:v>
                </c:pt>
                <c:pt idx="3404">
                  <c:v>844.00260372371713</c:v>
                </c:pt>
                <c:pt idx="3405">
                  <c:v>843.97143275540657</c:v>
                </c:pt>
                <c:pt idx="3406">
                  <c:v>843.94026540941638</c:v>
                </c:pt>
                <c:pt idx="3407">
                  <c:v>843.90910168511198</c:v>
                </c:pt>
                <c:pt idx="3408">
                  <c:v>843.87794158185977</c:v>
                </c:pt>
                <c:pt idx="3409">
                  <c:v>843.84678509902574</c:v>
                </c:pt>
                <c:pt idx="3410">
                  <c:v>843.81563223597607</c:v>
                </c:pt>
                <c:pt idx="3411">
                  <c:v>843.78448299207741</c:v>
                </c:pt>
                <c:pt idx="3412">
                  <c:v>843.7533373666962</c:v>
                </c:pt>
                <c:pt idx="3413">
                  <c:v>843.72219535919874</c:v>
                </c:pt>
                <c:pt idx="3414">
                  <c:v>843.69105696895213</c:v>
                </c:pt>
                <c:pt idx="3415">
                  <c:v>843.65992219532291</c:v>
                </c:pt>
                <c:pt idx="3416">
                  <c:v>843.6287910376783</c:v>
                </c:pt>
                <c:pt idx="3417">
                  <c:v>843.59766349538552</c:v>
                </c:pt>
                <c:pt idx="3418">
                  <c:v>843.56653956781111</c:v>
                </c:pt>
                <c:pt idx="3419">
                  <c:v>843.53541925432307</c:v>
                </c:pt>
                <c:pt idx="3420">
                  <c:v>843.50430255428853</c:v>
                </c:pt>
                <c:pt idx="3421">
                  <c:v>843.47318946707503</c:v>
                </c:pt>
                <c:pt idx="3422">
                  <c:v>843.44207999205048</c:v>
                </c:pt>
                <c:pt idx="3423">
                  <c:v>843.41097412858232</c:v>
                </c:pt>
                <c:pt idx="3424">
                  <c:v>843.37987187603858</c:v>
                </c:pt>
                <c:pt idx="3425">
                  <c:v>843.34877323378737</c:v>
                </c:pt>
                <c:pt idx="3426">
                  <c:v>843.31767820119671</c:v>
                </c:pt>
                <c:pt idx="3427">
                  <c:v>843.28658677763497</c:v>
                </c:pt>
                <c:pt idx="3428">
                  <c:v>843.25549896247014</c:v>
                </c:pt>
                <c:pt idx="3429">
                  <c:v>843.22441475507128</c:v>
                </c:pt>
                <c:pt idx="3430">
                  <c:v>843.19333415480639</c:v>
                </c:pt>
                <c:pt idx="3431">
                  <c:v>843.16225716104464</c:v>
                </c:pt>
                <c:pt idx="3432">
                  <c:v>843.13118377315482</c:v>
                </c:pt>
                <c:pt idx="3433">
                  <c:v>843.10011399050575</c:v>
                </c:pt>
                <c:pt idx="3434">
                  <c:v>843.06904781246635</c:v>
                </c:pt>
                <c:pt idx="3435">
                  <c:v>843.03798523840589</c:v>
                </c:pt>
                <c:pt idx="3436">
                  <c:v>843.00692626769387</c:v>
                </c:pt>
                <c:pt idx="3437">
                  <c:v>842.97587089969943</c:v>
                </c:pt>
                <c:pt idx="3438">
                  <c:v>842.94481913379229</c:v>
                </c:pt>
                <c:pt idx="3439">
                  <c:v>842.91377096934195</c:v>
                </c:pt>
                <c:pt idx="3440">
                  <c:v>842.88272640571847</c:v>
                </c:pt>
                <c:pt idx="3441">
                  <c:v>842.85168544229134</c:v>
                </c:pt>
                <c:pt idx="3442">
                  <c:v>842.82064807843074</c:v>
                </c:pt>
                <c:pt idx="3443">
                  <c:v>842.78961431350683</c:v>
                </c:pt>
                <c:pt idx="3444">
                  <c:v>842.75858414688969</c:v>
                </c:pt>
                <c:pt idx="3445">
                  <c:v>842.72755757794982</c:v>
                </c:pt>
                <c:pt idx="3446">
                  <c:v>842.69653460605741</c:v>
                </c:pt>
                <c:pt idx="3447">
                  <c:v>842.66551523058331</c:v>
                </c:pt>
                <c:pt idx="3448">
                  <c:v>842.63449945089826</c:v>
                </c:pt>
                <c:pt idx="3449">
                  <c:v>842.60348726637267</c:v>
                </c:pt>
                <c:pt idx="3450">
                  <c:v>842.57247867637807</c:v>
                </c:pt>
                <c:pt idx="3451">
                  <c:v>842.54147368028498</c:v>
                </c:pt>
                <c:pt idx="3452">
                  <c:v>842.5104722774646</c:v>
                </c:pt>
                <c:pt idx="3453">
                  <c:v>842.47947446728847</c:v>
                </c:pt>
                <c:pt idx="3454">
                  <c:v>842.44848024912801</c:v>
                </c:pt>
                <c:pt idx="3455">
                  <c:v>842.41748962235454</c:v>
                </c:pt>
                <c:pt idx="3456">
                  <c:v>842.3865025863397</c:v>
                </c:pt>
                <c:pt idx="3457">
                  <c:v>842.35551914045527</c:v>
                </c:pt>
                <c:pt idx="3458">
                  <c:v>842.32453928407301</c:v>
                </c:pt>
                <c:pt idx="3459">
                  <c:v>842.29356301656503</c:v>
                </c:pt>
                <c:pt idx="3460">
                  <c:v>842.26259033730332</c:v>
                </c:pt>
                <c:pt idx="3461">
                  <c:v>842.23162124566034</c:v>
                </c:pt>
                <c:pt idx="3462">
                  <c:v>842.20065574100806</c:v>
                </c:pt>
                <c:pt idx="3463">
                  <c:v>842.16969382271895</c:v>
                </c:pt>
                <c:pt idx="3464">
                  <c:v>842.13873549016591</c:v>
                </c:pt>
                <c:pt idx="3465">
                  <c:v>842.10778074272116</c:v>
                </c:pt>
                <c:pt idx="3466">
                  <c:v>842.07682957975794</c:v>
                </c:pt>
                <c:pt idx="3467">
                  <c:v>842.04588200064882</c:v>
                </c:pt>
                <c:pt idx="3468">
                  <c:v>842.01493800476703</c:v>
                </c:pt>
                <c:pt idx="3469">
                  <c:v>841.98399759148549</c:v>
                </c:pt>
                <c:pt idx="3470">
                  <c:v>841.95306076017755</c:v>
                </c:pt>
                <c:pt idx="3471">
                  <c:v>841.9221275102168</c:v>
                </c:pt>
                <c:pt idx="3472">
                  <c:v>841.89119784097647</c:v>
                </c:pt>
                <c:pt idx="3473">
                  <c:v>841.86027175183017</c:v>
                </c:pt>
                <c:pt idx="3474">
                  <c:v>841.82934924215169</c:v>
                </c:pt>
                <c:pt idx="3475">
                  <c:v>841.79843031131486</c:v>
                </c:pt>
                <c:pt idx="3476">
                  <c:v>841.76751495869348</c:v>
                </c:pt>
                <c:pt idx="3477">
                  <c:v>841.73660318366194</c:v>
                </c:pt>
                <c:pt idx="3478">
                  <c:v>841.70569498559428</c:v>
                </c:pt>
                <c:pt idx="3479">
                  <c:v>841.67479036386464</c:v>
                </c:pt>
                <c:pt idx="3480">
                  <c:v>841.64388931784765</c:v>
                </c:pt>
                <c:pt idx="3481">
                  <c:v>841.61299184691779</c:v>
                </c:pt>
                <c:pt idx="3482">
                  <c:v>841.58209795044968</c:v>
                </c:pt>
                <c:pt idx="3483">
                  <c:v>841.55120762781814</c:v>
                </c:pt>
                <c:pt idx="3484">
                  <c:v>841.52032087839791</c:v>
                </c:pt>
                <c:pt idx="3485">
                  <c:v>841.48943770156404</c:v>
                </c:pt>
                <c:pt idx="3486">
                  <c:v>841.45855809669195</c:v>
                </c:pt>
                <c:pt idx="3487">
                  <c:v>841.42768206315668</c:v>
                </c:pt>
                <c:pt idx="3488">
                  <c:v>841.3968096003332</c:v>
                </c:pt>
                <c:pt idx="3489">
                  <c:v>841.36594070759747</c:v>
                </c:pt>
                <c:pt idx="3490">
                  <c:v>841.3350753843248</c:v>
                </c:pt>
                <c:pt idx="3491">
                  <c:v>841.30421362989125</c:v>
                </c:pt>
                <c:pt idx="3492">
                  <c:v>841.27335544367213</c:v>
                </c:pt>
                <c:pt idx="3493">
                  <c:v>841.24250082504363</c:v>
                </c:pt>
                <c:pt idx="3494">
                  <c:v>841.21164977338174</c:v>
                </c:pt>
                <c:pt idx="3495">
                  <c:v>841.18080228806264</c:v>
                </c:pt>
                <c:pt idx="3496">
                  <c:v>841.14995836846276</c:v>
                </c:pt>
                <c:pt idx="3497">
                  <c:v>841.11911801395831</c:v>
                </c:pt>
                <c:pt idx="3498">
                  <c:v>841.08828122392595</c:v>
                </c:pt>
                <c:pt idx="3499">
                  <c:v>841.05744799774209</c:v>
                </c:pt>
                <c:pt idx="3500">
                  <c:v>841.02661833478373</c:v>
                </c:pt>
                <c:pt idx="3501">
                  <c:v>840.99579223442743</c:v>
                </c:pt>
                <c:pt idx="3502">
                  <c:v>840.96496969605062</c:v>
                </c:pt>
                <c:pt idx="3503">
                  <c:v>840.93415071902996</c:v>
                </c:pt>
                <c:pt idx="3504">
                  <c:v>840.90333530274279</c:v>
                </c:pt>
                <c:pt idx="3505">
                  <c:v>840.87252344656656</c:v>
                </c:pt>
                <c:pt idx="3506">
                  <c:v>840.84171514987861</c:v>
                </c:pt>
                <c:pt idx="3507">
                  <c:v>840.8109104120565</c:v>
                </c:pt>
                <c:pt idx="3508">
                  <c:v>840.7801092324778</c:v>
                </c:pt>
                <c:pt idx="3509">
                  <c:v>840.74931161052052</c:v>
                </c:pt>
                <c:pt idx="3510">
                  <c:v>840.71851754556235</c:v>
                </c:pt>
                <c:pt idx="3511">
                  <c:v>840.68772703698164</c:v>
                </c:pt>
                <c:pt idx="3512">
                  <c:v>840.6569400841563</c:v>
                </c:pt>
                <c:pt idx="3513">
                  <c:v>840.62615668646447</c:v>
                </c:pt>
                <c:pt idx="3514">
                  <c:v>840.59537684328461</c:v>
                </c:pt>
                <c:pt idx="3515">
                  <c:v>840.56460055399543</c:v>
                </c:pt>
                <c:pt idx="3516">
                  <c:v>840.53382781797518</c:v>
                </c:pt>
                <c:pt idx="3517">
                  <c:v>840.50305863460301</c:v>
                </c:pt>
                <c:pt idx="3518">
                  <c:v>840.47229300325705</c:v>
                </c:pt>
                <c:pt idx="3519">
                  <c:v>840.44153092331715</c:v>
                </c:pt>
                <c:pt idx="3520">
                  <c:v>840.41077239416165</c:v>
                </c:pt>
                <c:pt idx="3521">
                  <c:v>840.38001741517007</c:v>
                </c:pt>
                <c:pt idx="3522">
                  <c:v>840.34926598572179</c:v>
                </c:pt>
                <c:pt idx="3523">
                  <c:v>840.31851810519606</c:v>
                </c:pt>
                <c:pt idx="3524">
                  <c:v>840.28777377297229</c:v>
                </c:pt>
                <c:pt idx="3525">
                  <c:v>840.25703298843041</c:v>
                </c:pt>
                <c:pt idx="3526">
                  <c:v>840.22629575095016</c:v>
                </c:pt>
                <c:pt idx="3527">
                  <c:v>840.19556205991125</c:v>
                </c:pt>
                <c:pt idx="3528">
                  <c:v>840.16483191469388</c:v>
                </c:pt>
                <c:pt idx="3529">
                  <c:v>840.13410531467798</c:v>
                </c:pt>
                <c:pt idx="3530">
                  <c:v>840.10338225924386</c:v>
                </c:pt>
                <c:pt idx="3531">
                  <c:v>840.07266274777191</c:v>
                </c:pt>
                <c:pt idx="3532">
                  <c:v>840.04194677964244</c:v>
                </c:pt>
                <c:pt idx="3533">
                  <c:v>840.01123435423619</c:v>
                </c:pt>
                <c:pt idx="3534">
                  <c:v>839.9805254709338</c:v>
                </c:pt>
                <c:pt idx="3535">
                  <c:v>839.94982012911601</c:v>
                </c:pt>
                <c:pt idx="3536">
                  <c:v>839.9191183281639</c:v>
                </c:pt>
                <c:pt idx="3537">
                  <c:v>839.88842006745847</c:v>
                </c:pt>
                <c:pt idx="3538">
                  <c:v>839.8577253463809</c:v>
                </c:pt>
                <c:pt idx="3539">
                  <c:v>839.82703416431241</c:v>
                </c:pt>
                <c:pt idx="3540">
                  <c:v>839.79634652063419</c:v>
                </c:pt>
                <c:pt idx="3541">
                  <c:v>839.76566241472813</c:v>
                </c:pt>
                <c:pt idx="3542">
                  <c:v>839.73498184597577</c:v>
                </c:pt>
                <c:pt idx="3543">
                  <c:v>839.70430481375865</c:v>
                </c:pt>
                <c:pt idx="3544">
                  <c:v>839.67363131745878</c:v>
                </c:pt>
                <c:pt idx="3545">
                  <c:v>839.64296135645804</c:v>
                </c:pt>
                <c:pt idx="3546">
                  <c:v>839.61229493013855</c:v>
                </c:pt>
                <c:pt idx="3547">
                  <c:v>839.58163203788251</c:v>
                </c:pt>
                <c:pt idx="3548">
                  <c:v>839.5509726790724</c:v>
                </c:pt>
                <c:pt idx="3549">
                  <c:v>839.52031685309055</c:v>
                </c:pt>
                <c:pt idx="3550">
                  <c:v>839.48966455931952</c:v>
                </c:pt>
                <c:pt idx="3551">
                  <c:v>839.45901579714177</c:v>
                </c:pt>
                <c:pt idx="3552">
                  <c:v>839.42837056594033</c:v>
                </c:pt>
                <c:pt idx="3553">
                  <c:v>839.3977288650982</c:v>
                </c:pt>
                <c:pt idx="3554">
                  <c:v>839.36709069399797</c:v>
                </c:pt>
                <c:pt idx="3555">
                  <c:v>839.3364560520231</c:v>
                </c:pt>
                <c:pt idx="3556">
                  <c:v>839.30582493855695</c:v>
                </c:pt>
                <c:pt idx="3557">
                  <c:v>839.27519735298256</c:v>
                </c:pt>
                <c:pt idx="3558">
                  <c:v>839.24457329468362</c:v>
                </c:pt>
                <c:pt idx="3559">
                  <c:v>839.21395276304361</c:v>
                </c:pt>
                <c:pt idx="3560">
                  <c:v>839.18333575744646</c:v>
                </c:pt>
                <c:pt idx="3561">
                  <c:v>839.15272227727587</c:v>
                </c:pt>
                <c:pt idx="3562">
                  <c:v>839.12211232191567</c:v>
                </c:pt>
                <c:pt idx="3563">
                  <c:v>839.09150589075011</c:v>
                </c:pt>
                <c:pt idx="3564">
                  <c:v>839.06090298316315</c:v>
                </c:pt>
                <c:pt idx="3565">
                  <c:v>839.03030359853915</c:v>
                </c:pt>
                <c:pt idx="3566">
                  <c:v>838.99970773626274</c:v>
                </c:pt>
                <c:pt idx="3567">
                  <c:v>838.96911539571806</c:v>
                </c:pt>
                <c:pt idx="3568">
                  <c:v>838.93852657629031</c:v>
                </c:pt>
                <c:pt idx="3569">
                  <c:v>838.90794127736376</c:v>
                </c:pt>
                <c:pt idx="3570">
                  <c:v>838.87735949832359</c:v>
                </c:pt>
                <c:pt idx="3571">
                  <c:v>838.84678123855463</c:v>
                </c:pt>
                <c:pt idx="3572">
                  <c:v>838.81620649744184</c:v>
                </c:pt>
                <c:pt idx="3573">
                  <c:v>838.78563527437052</c:v>
                </c:pt>
                <c:pt idx="3574">
                  <c:v>838.75506756872619</c:v>
                </c:pt>
                <c:pt idx="3575">
                  <c:v>838.72450337989414</c:v>
                </c:pt>
                <c:pt idx="3576">
                  <c:v>838.69394270726013</c:v>
                </c:pt>
                <c:pt idx="3577">
                  <c:v>838.66338555020968</c:v>
                </c:pt>
                <c:pt idx="3578">
                  <c:v>838.63283190812876</c:v>
                </c:pt>
                <c:pt idx="3579">
                  <c:v>838.60228178040279</c:v>
                </c:pt>
                <c:pt idx="3580">
                  <c:v>838.57173516641831</c:v>
                </c:pt>
                <c:pt idx="3581">
                  <c:v>838.54119206556152</c:v>
                </c:pt>
                <c:pt idx="3582">
                  <c:v>838.51065247721817</c:v>
                </c:pt>
                <c:pt idx="3583">
                  <c:v>838.48011640077516</c:v>
                </c:pt>
                <c:pt idx="3584">
                  <c:v>838.44958383561868</c:v>
                </c:pt>
                <c:pt idx="3585">
                  <c:v>838.41905478113563</c:v>
                </c:pt>
                <c:pt idx="3586">
                  <c:v>838.38852923671254</c:v>
                </c:pt>
                <c:pt idx="3587">
                  <c:v>838.35800720173609</c:v>
                </c:pt>
                <c:pt idx="3588">
                  <c:v>838.32748867559337</c:v>
                </c:pt>
                <c:pt idx="3589">
                  <c:v>838.29697365767163</c:v>
                </c:pt>
                <c:pt idx="3590">
                  <c:v>838.26646214735797</c:v>
                </c:pt>
                <c:pt idx="3591">
                  <c:v>838.23595414403962</c:v>
                </c:pt>
                <c:pt idx="3592">
                  <c:v>838.20544964710405</c:v>
                </c:pt>
                <c:pt idx="3593">
                  <c:v>838.17494865593881</c:v>
                </c:pt>
                <c:pt idx="3594">
                  <c:v>838.14445116993136</c:v>
                </c:pt>
                <c:pt idx="3595">
                  <c:v>838.11395718846984</c:v>
                </c:pt>
                <c:pt idx="3596">
                  <c:v>838.08346671094193</c:v>
                </c:pt>
                <c:pt idx="3597">
                  <c:v>838.05297973673555</c:v>
                </c:pt>
                <c:pt idx="3598">
                  <c:v>838.02249626523894</c:v>
                </c:pt>
                <c:pt idx="3599">
                  <c:v>837.99201629584036</c:v>
                </c:pt>
                <c:pt idx="3600">
                  <c:v>837.96153982792805</c:v>
                </c:pt>
                <c:pt idx="3601">
                  <c:v>837.93106686089061</c:v>
                </c:pt>
                <c:pt idx="3602">
                  <c:v>837.9005973941164</c:v>
                </c:pt>
                <c:pt idx="3603">
                  <c:v>837.87013142699425</c:v>
                </c:pt>
                <c:pt idx="3604">
                  <c:v>837.83966895891319</c:v>
                </c:pt>
                <c:pt idx="3605">
                  <c:v>837.80920998926183</c:v>
                </c:pt>
                <c:pt idx="3606">
                  <c:v>837.77875451742943</c:v>
                </c:pt>
                <c:pt idx="3607">
                  <c:v>837.74830254280494</c:v>
                </c:pt>
                <c:pt idx="3608">
                  <c:v>837.71785406477773</c:v>
                </c:pt>
                <c:pt idx="3609">
                  <c:v>837.68740908273719</c:v>
                </c:pt>
                <c:pt idx="3610">
                  <c:v>837.6569675960726</c:v>
                </c:pt>
                <c:pt idx="3611">
                  <c:v>837.62652960417427</c:v>
                </c:pt>
                <c:pt idx="3612">
                  <c:v>837.59609510643122</c:v>
                </c:pt>
                <c:pt idx="3613">
                  <c:v>837.56566410223388</c:v>
                </c:pt>
                <c:pt idx="3614">
                  <c:v>837.53523659097164</c:v>
                </c:pt>
                <c:pt idx="3615">
                  <c:v>837.50481257203489</c:v>
                </c:pt>
                <c:pt idx="3616">
                  <c:v>837.47439204481384</c:v>
                </c:pt>
                <c:pt idx="3617">
                  <c:v>837.44397500869854</c:v>
                </c:pt>
                <c:pt idx="3618">
                  <c:v>837.41356146307987</c:v>
                </c:pt>
                <c:pt idx="3619">
                  <c:v>837.38315140734801</c:v>
                </c:pt>
                <c:pt idx="3620">
                  <c:v>837.35274484089416</c:v>
                </c:pt>
                <c:pt idx="3621">
                  <c:v>837.32234176310828</c:v>
                </c:pt>
                <c:pt idx="3622">
                  <c:v>837.2919421733817</c:v>
                </c:pt>
                <c:pt idx="3623">
                  <c:v>837.26154607110561</c:v>
                </c:pt>
                <c:pt idx="3624">
                  <c:v>837.23115345567101</c:v>
                </c:pt>
                <c:pt idx="3625">
                  <c:v>837.20076432646886</c:v>
                </c:pt>
                <c:pt idx="3626">
                  <c:v>837.17037868289094</c:v>
                </c:pt>
                <c:pt idx="3627">
                  <c:v>837.13999652432824</c:v>
                </c:pt>
                <c:pt idx="3628">
                  <c:v>837.10961785017287</c:v>
                </c:pt>
                <c:pt idx="3629">
                  <c:v>837.07924265981603</c:v>
                </c:pt>
                <c:pt idx="3630">
                  <c:v>837.04887095265019</c:v>
                </c:pt>
                <c:pt idx="3631">
                  <c:v>837.01850272806666</c:v>
                </c:pt>
                <c:pt idx="3632">
                  <c:v>836.98813798545768</c:v>
                </c:pt>
                <c:pt idx="3633">
                  <c:v>836.95777672421548</c:v>
                </c:pt>
                <c:pt idx="3634">
                  <c:v>836.92741894373239</c:v>
                </c:pt>
                <c:pt idx="3635">
                  <c:v>836.89706464340065</c:v>
                </c:pt>
                <c:pt idx="3636">
                  <c:v>836.86671382261295</c:v>
                </c:pt>
                <c:pt idx="3637">
                  <c:v>836.83636648076185</c:v>
                </c:pt>
                <c:pt idx="3638">
                  <c:v>836.80602261724016</c:v>
                </c:pt>
                <c:pt idx="3639">
                  <c:v>836.77568223144056</c:v>
                </c:pt>
                <c:pt idx="3640">
                  <c:v>836.74534532275595</c:v>
                </c:pt>
                <c:pt idx="3641">
                  <c:v>836.7150118905796</c:v>
                </c:pt>
                <c:pt idx="3642">
                  <c:v>836.68468193430476</c:v>
                </c:pt>
                <c:pt idx="3643">
                  <c:v>836.65435545332468</c:v>
                </c:pt>
                <c:pt idx="3644">
                  <c:v>836.62403244703296</c:v>
                </c:pt>
                <c:pt idx="3645">
                  <c:v>836.59371291482273</c:v>
                </c:pt>
                <c:pt idx="3646">
                  <c:v>836.56339685608816</c:v>
                </c:pt>
                <c:pt idx="3647">
                  <c:v>836.53308427022284</c:v>
                </c:pt>
                <c:pt idx="3648">
                  <c:v>836.5027751566206</c:v>
                </c:pt>
                <c:pt idx="3649">
                  <c:v>836.47246951467548</c:v>
                </c:pt>
                <c:pt idx="3650">
                  <c:v>836.44216734378165</c:v>
                </c:pt>
                <c:pt idx="3651">
                  <c:v>836.41186864333315</c:v>
                </c:pt>
                <c:pt idx="3652">
                  <c:v>836.38157341272461</c:v>
                </c:pt>
                <c:pt idx="3653">
                  <c:v>836.35128165135029</c:v>
                </c:pt>
                <c:pt idx="3654">
                  <c:v>836.32099335860505</c:v>
                </c:pt>
                <c:pt idx="3655">
                  <c:v>836.2907085338835</c:v>
                </c:pt>
                <c:pt idx="3656">
                  <c:v>836.26042717658015</c:v>
                </c:pt>
                <c:pt idx="3657">
                  <c:v>836.23014928609052</c:v>
                </c:pt>
                <c:pt idx="3658">
                  <c:v>836.19987486180912</c:v>
                </c:pt>
                <c:pt idx="3659">
                  <c:v>836.16960390313147</c:v>
                </c:pt>
                <c:pt idx="3660">
                  <c:v>836.13933640945243</c:v>
                </c:pt>
                <c:pt idx="3661">
                  <c:v>836.10907238016796</c:v>
                </c:pt>
                <c:pt idx="3662">
                  <c:v>836.07881181467337</c:v>
                </c:pt>
                <c:pt idx="3663">
                  <c:v>836.04855471236397</c:v>
                </c:pt>
                <c:pt idx="3664">
                  <c:v>836.01830107263572</c:v>
                </c:pt>
                <c:pt idx="3665">
                  <c:v>835.98805089488474</c:v>
                </c:pt>
                <c:pt idx="3666">
                  <c:v>835.95780417850665</c:v>
                </c:pt>
                <c:pt idx="3667">
                  <c:v>835.9275609228979</c:v>
                </c:pt>
                <c:pt idx="3668">
                  <c:v>835.89732112745423</c:v>
                </c:pt>
                <c:pt idx="3669">
                  <c:v>835.86708479157221</c:v>
                </c:pt>
                <c:pt idx="3670">
                  <c:v>835.83685191464849</c:v>
                </c:pt>
                <c:pt idx="3671">
                  <c:v>835.80662249607917</c:v>
                </c:pt>
                <c:pt idx="3672">
                  <c:v>835.77639653526103</c:v>
                </c:pt>
                <c:pt idx="3673">
                  <c:v>835.74617403159118</c:v>
                </c:pt>
                <c:pt idx="3674">
                  <c:v>835.71595498446629</c:v>
                </c:pt>
                <c:pt idx="3675">
                  <c:v>835.68573939328337</c:v>
                </c:pt>
                <c:pt idx="3676">
                  <c:v>835.65552725743942</c:v>
                </c:pt>
                <c:pt idx="3677">
                  <c:v>835.62531857633201</c:v>
                </c:pt>
                <c:pt idx="3678">
                  <c:v>835.59511334935826</c:v>
                </c:pt>
                <c:pt idx="3679">
                  <c:v>835.56491157591574</c:v>
                </c:pt>
                <c:pt idx="3680">
                  <c:v>835.5347132554017</c:v>
                </c:pt>
                <c:pt idx="3681">
                  <c:v>835.50451838721449</c:v>
                </c:pt>
                <c:pt idx="3682">
                  <c:v>835.47432697075146</c:v>
                </c:pt>
                <c:pt idx="3683">
                  <c:v>835.44413900541053</c:v>
                </c:pt>
                <c:pt idx="3684">
                  <c:v>835.41395449059007</c:v>
                </c:pt>
                <c:pt idx="3685">
                  <c:v>835.38377342568799</c:v>
                </c:pt>
                <c:pt idx="3686">
                  <c:v>835.35359581010255</c:v>
                </c:pt>
                <c:pt idx="3687">
                  <c:v>835.32342164323245</c:v>
                </c:pt>
                <c:pt idx="3688">
                  <c:v>835.29325092447596</c:v>
                </c:pt>
                <c:pt idx="3689">
                  <c:v>835.26308365323143</c:v>
                </c:pt>
                <c:pt idx="3690">
                  <c:v>835.23291982889816</c:v>
                </c:pt>
                <c:pt idx="3691">
                  <c:v>835.20275945087474</c:v>
                </c:pt>
                <c:pt idx="3692">
                  <c:v>835.1726025185601</c:v>
                </c:pt>
                <c:pt idx="3693">
                  <c:v>835.14244903135318</c:v>
                </c:pt>
                <c:pt idx="3694">
                  <c:v>835.11229898865361</c:v>
                </c:pt>
                <c:pt idx="3695">
                  <c:v>835.08215238986031</c:v>
                </c:pt>
                <c:pt idx="3696">
                  <c:v>835.05200923437292</c:v>
                </c:pt>
                <c:pt idx="3697">
                  <c:v>835.02186952159116</c:v>
                </c:pt>
                <c:pt idx="3698">
                  <c:v>834.99173325091419</c:v>
                </c:pt>
                <c:pt idx="3699">
                  <c:v>834.96160042174222</c:v>
                </c:pt>
                <c:pt idx="3700">
                  <c:v>834.93147103347474</c:v>
                </c:pt>
                <c:pt idx="3701">
                  <c:v>834.90134508551216</c:v>
                </c:pt>
                <c:pt idx="3702">
                  <c:v>834.87122257725434</c:v>
                </c:pt>
                <c:pt idx="3703">
                  <c:v>834.84110350810181</c:v>
                </c:pt>
                <c:pt idx="3704">
                  <c:v>834.81098787745464</c:v>
                </c:pt>
                <c:pt idx="3705">
                  <c:v>834.78087568471324</c:v>
                </c:pt>
                <c:pt idx="3706">
                  <c:v>834.75076692927871</c:v>
                </c:pt>
                <c:pt idx="3707">
                  <c:v>834.72066161055102</c:v>
                </c:pt>
                <c:pt idx="3708">
                  <c:v>834.69055972793149</c:v>
                </c:pt>
                <c:pt idx="3709">
                  <c:v>834.66046128082087</c:v>
                </c:pt>
                <c:pt idx="3710">
                  <c:v>834.63036626862015</c:v>
                </c:pt>
                <c:pt idx="3711">
                  <c:v>834.60027469073054</c:v>
                </c:pt>
                <c:pt idx="3712">
                  <c:v>834.57018654655337</c:v>
                </c:pt>
                <c:pt idx="3713">
                  <c:v>834.54010183548985</c:v>
                </c:pt>
                <c:pt idx="3714">
                  <c:v>834.51002055694164</c:v>
                </c:pt>
                <c:pt idx="3715">
                  <c:v>834.47994271031052</c:v>
                </c:pt>
                <c:pt idx="3716">
                  <c:v>834.44986829499783</c:v>
                </c:pt>
                <c:pt idx="3717">
                  <c:v>834.41979731040567</c:v>
                </c:pt>
                <c:pt idx="3718">
                  <c:v>834.38972975593606</c:v>
                </c:pt>
                <c:pt idx="3719">
                  <c:v>834.35966563099078</c:v>
                </c:pt>
                <c:pt idx="3720">
                  <c:v>834.32960493497228</c:v>
                </c:pt>
                <c:pt idx="3721">
                  <c:v>834.29954766728292</c:v>
                </c:pt>
                <c:pt idx="3722">
                  <c:v>834.26949382732494</c:v>
                </c:pt>
                <c:pt idx="3723">
                  <c:v>834.23944341450078</c:v>
                </c:pt>
                <c:pt idx="3724">
                  <c:v>834.20939642821315</c:v>
                </c:pt>
                <c:pt idx="3725">
                  <c:v>834.1793528678653</c:v>
                </c:pt>
                <c:pt idx="3726">
                  <c:v>834.14931273285936</c:v>
                </c:pt>
                <c:pt idx="3727">
                  <c:v>834.1192760225988</c:v>
                </c:pt>
                <c:pt idx="3728">
                  <c:v>834.08924273648643</c:v>
                </c:pt>
                <c:pt idx="3729">
                  <c:v>834.05921287392584</c:v>
                </c:pt>
                <c:pt idx="3730">
                  <c:v>834.02918643432008</c:v>
                </c:pt>
                <c:pt idx="3731">
                  <c:v>833.99916341707274</c:v>
                </c:pt>
                <c:pt idx="3732">
                  <c:v>833.96914382158718</c:v>
                </c:pt>
                <c:pt idx="3733">
                  <c:v>833.93912764726736</c:v>
                </c:pt>
                <c:pt idx="3734">
                  <c:v>833.90911489351697</c:v>
                </c:pt>
                <c:pt idx="3735">
                  <c:v>833.87910555973986</c:v>
                </c:pt>
                <c:pt idx="3736">
                  <c:v>833.84909964534006</c:v>
                </c:pt>
                <c:pt idx="3737">
                  <c:v>833.81909714972187</c:v>
                </c:pt>
                <c:pt idx="3738">
                  <c:v>833.78909807228945</c:v>
                </c:pt>
                <c:pt idx="3739">
                  <c:v>833.75910241244708</c:v>
                </c:pt>
                <c:pt idx="3740">
                  <c:v>833.72911016959938</c:v>
                </c:pt>
                <c:pt idx="3741">
                  <c:v>833.69912134315075</c:v>
                </c:pt>
                <c:pt idx="3742">
                  <c:v>833.66913593250626</c:v>
                </c:pt>
                <c:pt idx="3743">
                  <c:v>833.63915393707043</c:v>
                </c:pt>
                <c:pt idx="3744">
                  <c:v>833.60917535624844</c:v>
                </c:pt>
                <c:pt idx="3745">
                  <c:v>833.57920018944515</c:v>
                </c:pt>
                <c:pt idx="3746">
                  <c:v>833.54922843606562</c:v>
                </c:pt>
                <c:pt idx="3747">
                  <c:v>833.51926009551539</c:v>
                </c:pt>
                <c:pt idx="3748">
                  <c:v>833.48929516719988</c:v>
                </c:pt>
                <c:pt idx="3749">
                  <c:v>833.4593336505244</c:v>
                </c:pt>
                <c:pt idx="3750">
                  <c:v>833.42937554489481</c:v>
                </c:pt>
                <c:pt idx="3751">
                  <c:v>833.39942084971665</c:v>
                </c:pt>
                <c:pt idx="3752">
                  <c:v>833.36946956439601</c:v>
                </c:pt>
                <c:pt idx="3753">
                  <c:v>833.33952168833866</c:v>
                </c:pt>
                <c:pt idx="3754">
                  <c:v>833.30957722095081</c:v>
                </c:pt>
                <c:pt idx="3755">
                  <c:v>833.27963616163856</c:v>
                </c:pt>
                <c:pt idx="3756">
                  <c:v>833.24969850980835</c:v>
                </c:pt>
                <c:pt idx="3757">
                  <c:v>833.21976426486651</c:v>
                </c:pt>
                <c:pt idx="3758">
                  <c:v>833.18983342621982</c:v>
                </c:pt>
                <c:pt idx="3759">
                  <c:v>833.15990599327449</c:v>
                </c:pt>
                <c:pt idx="3760">
                  <c:v>833.12998196543765</c:v>
                </c:pt>
                <c:pt idx="3761">
                  <c:v>833.10006134211619</c:v>
                </c:pt>
                <c:pt idx="3762">
                  <c:v>833.0701441227169</c:v>
                </c:pt>
                <c:pt idx="3763">
                  <c:v>833.04023030664723</c:v>
                </c:pt>
                <c:pt idx="3764">
                  <c:v>833.01031989331409</c:v>
                </c:pt>
                <c:pt idx="3765">
                  <c:v>832.98041288212494</c:v>
                </c:pt>
                <c:pt idx="3766">
                  <c:v>832.95050927248735</c:v>
                </c:pt>
                <c:pt idx="3767">
                  <c:v>832.92060906380868</c:v>
                </c:pt>
                <c:pt idx="3768">
                  <c:v>832.89071225549696</c:v>
                </c:pt>
                <c:pt idx="3769">
                  <c:v>832.86081884695966</c:v>
                </c:pt>
                <c:pt idx="3770">
                  <c:v>832.8309288376048</c:v>
                </c:pt>
                <c:pt idx="3771">
                  <c:v>832.80104222684054</c:v>
                </c:pt>
                <c:pt idx="3772">
                  <c:v>832.77115901407501</c:v>
                </c:pt>
                <c:pt idx="3773">
                  <c:v>832.74127919871626</c:v>
                </c:pt>
                <c:pt idx="3774">
                  <c:v>832.71140278017288</c:v>
                </c:pt>
                <c:pt idx="3775">
                  <c:v>832.68152975785335</c:v>
                </c:pt>
                <c:pt idx="3776">
                  <c:v>832.6516601311663</c:v>
                </c:pt>
                <c:pt idx="3777">
                  <c:v>832.6217938995203</c:v>
                </c:pt>
                <c:pt idx="3778">
                  <c:v>832.59193106232431</c:v>
                </c:pt>
                <c:pt idx="3779">
                  <c:v>832.56207161898715</c:v>
                </c:pt>
                <c:pt idx="3780">
                  <c:v>832.5322155689181</c:v>
                </c:pt>
                <c:pt idx="3781">
                  <c:v>832.50236291152612</c:v>
                </c:pt>
                <c:pt idx="3782">
                  <c:v>832.4725136462207</c:v>
                </c:pt>
                <c:pt idx="3783">
                  <c:v>832.44266777241126</c:v>
                </c:pt>
                <c:pt idx="3784">
                  <c:v>832.41282528950705</c:v>
                </c:pt>
                <c:pt idx="3785">
                  <c:v>832.38298619691795</c:v>
                </c:pt>
                <c:pt idx="3786">
                  <c:v>832.35315049405358</c:v>
                </c:pt>
                <c:pt idx="3787">
                  <c:v>832.32331818032401</c:v>
                </c:pt>
                <c:pt idx="3788">
                  <c:v>832.29348925513898</c:v>
                </c:pt>
                <c:pt idx="3789">
                  <c:v>832.26366371790868</c:v>
                </c:pt>
                <c:pt idx="3790">
                  <c:v>832.23384156804343</c:v>
                </c:pt>
                <c:pt idx="3791">
                  <c:v>832.20402280495341</c:v>
                </c:pt>
                <c:pt idx="3792">
                  <c:v>832.17420742804927</c:v>
                </c:pt>
                <c:pt idx="3793">
                  <c:v>832.14439543674109</c:v>
                </c:pt>
                <c:pt idx="3794">
                  <c:v>832.11458683044009</c:v>
                </c:pt>
                <c:pt idx="3795">
                  <c:v>832.08478160855668</c:v>
                </c:pt>
                <c:pt idx="3796">
                  <c:v>832.05497977050175</c:v>
                </c:pt>
                <c:pt idx="3797">
                  <c:v>832.02518131568661</c:v>
                </c:pt>
                <c:pt idx="3798">
                  <c:v>831.99538624352215</c:v>
                </c:pt>
                <c:pt idx="3799">
                  <c:v>831.96559455341946</c:v>
                </c:pt>
                <c:pt idx="3800">
                  <c:v>831.93580624479034</c:v>
                </c:pt>
                <c:pt idx="3801">
                  <c:v>831.90602131704577</c:v>
                </c:pt>
                <c:pt idx="3802">
                  <c:v>831.87623976959765</c:v>
                </c:pt>
                <c:pt idx="3803">
                  <c:v>831.84646160185764</c:v>
                </c:pt>
                <c:pt idx="3804">
                  <c:v>831.81668681323742</c:v>
                </c:pt>
                <c:pt idx="3805">
                  <c:v>831.78691540314901</c:v>
                </c:pt>
                <c:pt idx="3806">
                  <c:v>831.75714737100441</c:v>
                </c:pt>
                <c:pt idx="3807">
                  <c:v>831.72738271621586</c:v>
                </c:pt>
                <c:pt idx="3808">
                  <c:v>831.69762143819537</c:v>
                </c:pt>
                <c:pt idx="3809">
                  <c:v>831.66786353635564</c:v>
                </c:pt>
                <c:pt idx="3810">
                  <c:v>831.63810901010891</c:v>
                </c:pt>
                <c:pt idx="3811">
                  <c:v>831.60835785886798</c:v>
                </c:pt>
                <c:pt idx="3812">
                  <c:v>831.57861008204543</c:v>
                </c:pt>
                <c:pt idx="3813">
                  <c:v>831.54886567905419</c:v>
                </c:pt>
                <c:pt idx="3814">
                  <c:v>831.51912464930706</c:v>
                </c:pt>
                <c:pt idx="3815">
                  <c:v>831.48938699221731</c:v>
                </c:pt>
                <c:pt idx="3816">
                  <c:v>831.45965270719796</c:v>
                </c:pt>
                <c:pt idx="3817">
                  <c:v>831.42992179366252</c:v>
                </c:pt>
                <c:pt idx="3818">
                  <c:v>831.40019425102412</c:v>
                </c:pt>
                <c:pt idx="3819">
                  <c:v>831.37047007869626</c:v>
                </c:pt>
                <c:pt idx="3820">
                  <c:v>831.34074927609288</c:v>
                </c:pt>
                <c:pt idx="3821">
                  <c:v>831.31103184262747</c:v>
                </c:pt>
                <c:pt idx="3822">
                  <c:v>831.28131777771387</c:v>
                </c:pt>
                <c:pt idx="3823">
                  <c:v>831.25160708076601</c:v>
                </c:pt>
                <c:pt idx="3824">
                  <c:v>831.22189975119829</c:v>
                </c:pt>
                <c:pt idx="3825">
                  <c:v>831.19219578842467</c:v>
                </c:pt>
                <c:pt idx="3826">
                  <c:v>831.16249519185953</c:v>
                </c:pt>
                <c:pt idx="3827">
                  <c:v>831.13279796091729</c:v>
                </c:pt>
                <c:pt idx="3828">
                  <c:v>831.10310409501255</c:v>
                </c:pt>
                <c:pt idx="3829">
                  <c:v>831.07341359355974</c:v>
                </c:pt>
                <c:pt idx="3830">
                  <c:v>831.0437264559738</c:v>
                </c:pt>
                <c:pt idx="3831">
                  <c:v>831.01404268166971</c:v>
                </c:pt>
                <c:pt idx="3832">
                  <c:v>830.98436227006243</c:v>
                </c:pt>
                <c:pt idx="3833">
                  <c:v>830.95468522056683</c:v>
                </c:pt>
                <c:pt idx="3834">
                  <c:v>830.92501153259843</c:v>
                </c:pt>
                <c:pt idx="3835">
                  <c:v>830.89534120557232</c:v>
                </c:pt>
                <c:pt idx="3836">
                  <c:v>830.86567423890426</c:v>
                </c:pt>
                <c:pt idx="3837">
                  <c:v>830.83601063200956</c:v>
                </c:pt>
                <c:pt idx="3838">
                  <c:v>830.80635038430387</c:v>
                </c:pt>
                <c:pt idx="3839">
                  <c:v>830.77669349520318</c:v>
                </c:pt>
                <c:pt idx="3840">
                  <c:v>830.74703996412336</c:v>
                </c:pt>
                <c:pt idx="3841">
                  <c:v>830.7173897904803</c:v>
                </c:pt>
                <c:pt idx="3842">
                  <c:v>830.68774297369032</c:v>
                </c:pt>
                <c:pt idx="3843">
                  <c:v>830.65809951316953</c:v>
                </c:pt>
                <c:pt idx="3844">
                  <c:v>830.62845940833438</c:v>
                </c:pt>
                <c:pt idx="3845">
                  <c:v>830.59882265860119</c:v>
                </c:pt>
                <c:pt idx="3846">
                  <c:v>830.56918926338653</c:v>
                </c:pt>
                <c:pt idx="3847">
                  <c:v>830.53955922210741</c:v>
                </c:pt>
                <c:pt idx="3848">
                  <c:v>830.50993253418051</c:v>
                </c:pt>
                <c:pt idx="3849">
                  <c:v>830.48030919902271</c:v>
                </c:pt>
                <c:pt idx="3850">
                  <c:v>830.45068921605105</c:v>
                </c:pt>
                <c:pt idx="3851">
                  <c:v>830.42107258468263</c:v>
                </c:pt>
                <c:pt idx="3852">
                  <c:v>830.39145930433483</c:v>
                </c:pt>
                <c:pt idx="3853">
                  <c:v>830.36184937442511</c:v>
                </c:pt>
                <c:pt idx="3854">
                  <c:v>830.3322427943707</c:v>
                </c:pt>
                <c:pt idx="3855">
                  <c:v>830.30263956358954</c:v>
                </c:pt>
                <c:pt idx="3856">
                  <c:v>830.27303968149886</c:v>
                </c:pt>
                <c:pt idx="3857">
                  <c:v>830.24344314751704</c:v>
                </c:pt>
                <c:pt idx="3858">
                  <c:v>830.21384996106167</c:v>
                </c:pt>
                <c:pt idx="3859">
                  <c:v>830.18426012155112</c:v>
                </c:pt>
                <c:pt idx="3860">
                  <c:v>830.15467362840332</c:v>
                </c:pt>
                <c:pt idx="3861">
                  <c:v>830.12509048103664</c:v>
                </c:pt>
                <c:pt idx="3862">
                  <c:v>830.09551067886957</c:v>
                </c:pt>
                <c:pt idx="3863">
                  <c:v>830.06593422132062</c:v>
                </c:pt>
                <c:pt idx="3864">
                  <c:v>830.03636110780849</c:v>
                </c:pt>
                <c:pt idx="3865">
                  <c:v>830.00679133775168</c:v>
                </c:pt>
                <c:pt idx="3866">
                  <c:v>829.97722491056913</c:v>
                </c:pt>
                <c:pt idx="3867">
                  <c:v>829.94766182568003</c:v>
                </c:pt>
                <c:pt idx="3868">
                  <c:v>829.9181020825032</c:v>
                </c:pt>
                <c:pt idx="3869">
                  <c:v>829.8885456804577</c:v>
                </c:pt>
                <c:pt idx="3870">
                  <c:v>829.85899261896327</c:v>
                </c:pt>
                <c:pt idx="3871">
                  <c:v>829.82944289743921</c:v>
                </c:pt>
                <c:pt idx="3872">
                  <c:v>829.79989651530502</c:v>
                </c:pt>
                <c:pt idx="3873">
                  <c:v>829.77035347198034</c:v>
                </c:pt>
                <c:pt idx="3874">
                  <c:v>829.74081376688491</c:v>
                </c:pt>
                <c:pt idx="3875">
                  <c:v>829.7112773994387</c:v>
                </c:pt>
                <c:pt idx="3876">
                  <c:v>829.68174436906145</c:v>
                </c:pt>
                <c:pt idx="3877">
                  <c:v>829.6522146751737</c:v>
                </c:pt>
                <c:pt idx="3878">
                  <c:v>829.62268831719518</c:v>
                </c:pt>
                <c:pt idx="3879">
                  <c:v>829.59316529454657</c:v>
                </c:pt>
                <c:pt idx="3880">
                  <c:v>829.56364560664827</c:v>
                </c:pt>
                <c:pt idx="3881">
                  <c:v>829.53412925292082</c:v>
                </c:pt>
                <c:pt idx="3882">
                  <c:v>829.50461623278477</c:v>
                </c:pt>
                <c:pt idx="3883">
                  <c:v>829.47510654566111</c:v>
                </c:pt>
                <c:pt idx="3884">
                  <c:v>829.44560019097059</c:v>
                </c:pt>
                <c:pt idx="3885">
                  <c:v>829.41609716813434</c:v>
                </c:pt>
                <c:pt idx="3886">
                  <c:v>829.38659747657323</c:v>
                </c:pt>
                <c:pt idx="3887">
                  <c:v>829.35710111570893</c:v>
                </c:pt>
                <c:pt idx="3888">
                  <c:v>829.32760808496232</c:v>
                </c:pt>
                <c:pt idx="3889">
                  <c:v>829.2981183837552</c:v>
                </c:pt>
                <c:pt idx="3890">
                  <c:v>829.26863201150911</c:v>
                </c:pt>
                <c:pt idx="3891">
                  <c:v>829.23914896764552</c:v>
                </c:pt>
                <c:pt idx="3892">
                  <c:v>829.20966925158643</c:v>
                </c:pt>
                <c:pt idx="3893">
                  <c:v>829.18019286275376</c:v>
                </c:pt>
                <c:pt idx="3894">
                  <c:v>829.15071980056962</c:v>
                </c:pt>
                <c:pt idx="3895">
                  <c:v>829.12125006445592</c:v>
                </c:pt>
                <c:pt idx="3896">
                  <c:v>829.09178365383514</c:v>
                </c:pt>
                <c:pt idx="3897">
                  <c:v>829.06232056812951</c:v>
                </c:pt>
                <c:pt idx="3898">
                  <c:v>829.03286080676151</c:v>
                </c:pt>
                <c:pt idx="3899">
                  <c:v>829.00340436915383</c:v>
                </c:pt>
                <c:pt idx="3900">
                  <c:v>828.97395125472917</c:v>
                </c:pt>
                <c:pt idx="3901">
                  <c:v>828.94450146291024</c:v>
                </c:pt>
                <c:pt idx="3902">
                  <c:v>828.91505499312018</c:v>
                </c:pt>
                <c:pt idx="3903">
                  <c:v>828.88561184478192</c:v>
                </c:pt>
                <c:pt idx="3904">
                  <c:v>828.85617201731839</c:v>
                </c:pt>
                <c:pt idx="3905">
                  <c:v>828.82673551015353</c:v>
                </c:pt>
                <c:pt idx="3906">
                  <c:v>828.79730232271015</c:v>
                </c:pt>
                <c:pt idx="3907">
                  <c:v>828.76787245441187</c:v>
                </c:pt>
                <c:pt idx="3908">
                  <c:v>828.73844590468241</c:v>
                </c:pt>
                <c:pt idx="3909">
                  <c:v>828.70902267294537</c:v>
                </c:pt>
                <c:pt idx="3910">
                  <c:v>828.67960275862458</c:v>
                </c:pt>
                <c:pt idx="3911">
                  <c:v>828.65018616114423</c:v>
                </c:pt>
                <c:pt idx="3912">
                  <c:v>828.62077287992827</c:v>
                </c:pt>
                <c:pt idx="3913">
                  <c:v>828.59136291440063</c:v>
                </c:pt>
                <c:pt idx="3914">
                  <c:v>828.56195626398585</c:v>
                </c:pt>
                <c:pt idx="3915">
                  <c:v>828.53255292810843</c:v>
                </c:pt>
                <c:pt idx="3916">
                  <c:v>828.50315290619267</c:v>
                </c:pt>
                <c:pt idx="3917">
                  <c:v>828.47375619766342</c:v>
                </c:pt>
                <c:pt idx="3918">
                  <c:v>828.44436280194509</c:v>
                </c:pt>
                <c:pt idx="3919">
                  <c:v>828.41497271846276</c:v>
                </c:pt>
                <c:pt idx="3920">
                  <c:v>828.38558594664153</c:v>
                </c:pt>
                <c:pt idx="3921">
                  <c:v>828.35620248590624</c:v>
                </c:pt>
                <c:pt idx="3922">
                  <c:v>828.32682233568198</c:v>
                </c:pt>
                <c:pt idx="3923">
                  <c:v>828.29744549539453</c:v>
                </c:pt>
                <c:pt idx="3924">
                  <c:v>828.26807196446885</c:v>
                </c:pt>
                <c:pt idx="3925">
                  <c:v>828.23870174233082</c:v>
                </c:pt>
                <c:pt idx="3926">
                  <c:v>828.20933482840576</c:v>
                </c:pt>
                <c:pt idx="3927">
                  <c:v>828.17997122211955</c:v>
                </c:pt>
                <c:pt idx="3928">
                  <c:v>828.15061092289818</c:v>
                </c:pt>
                <c:pt idx="3929">
                  <c:v>828.12125393016765</c:v>
                </c:pt>
                <c:pt idx="3930">
                  <c:v>828.09190024335408</c:v>
                </c:pt>
                <c:pt idx="3931">
                  <c:v>828.06254986188333</c:v>
                </c:pt>
                <c:pt idx="3932">
                  <c:v>828.0332027851822</c:v>
                </c:pt>
                <c:pt idx="3933">
                  <c:v>828.00385901267668</c:v>
                </c:pt>
                <c:pt idx="3934">
                  <c:v>827.97451854379358</c:v>
                </c:pt>
                <c:pt idx="3935">
                  <c:v>827.94518137795944</c:v>
                </c:pt>
                <c:pt idx="3936">
                  <c:v>827.91584751460141</c:v>
                </c:pt>
                <c:pt idx="3937">
                  <c:v>827.88651695314582</c:v>
                </c:pt>
                <c:pt idx="3938">
                  <c:v>827.85718969302002</c:v>
                </c:pt>
                <c:pt idx="3939">
                  <c:v>827.82786573365104</c:v>
                </c:pt>
                <c:pt idx="3940">
                  <c:v>827.79854507446589</c:v>
                </c:pt>
                <c:pt idx="3941">
                  <c:v>827.76922771489228</c:v>
                </c:pt>
                <c:pt idx="3942">
                  <c:v>827.73991365435757</c:v>
                </c:pt>
                <c:pt idx="3943">
                  <c:v>827.71060289228899</c:v>
                </c:pt>
                <c:pt idx="3944">
                  <c:v>827.68129542811459</c:v>
                </c:pt>
                <c:pt idx="3945">
                  <c:v>827.6519912612622</c:v>
                </c:pt>
                <c:pt idx="3946">
                  <c:v>827.62269039115938</c:v>
                </c:pt>
                <c:pt idx="3947">
                  <c:v>827.59339281723442</c:v>
                </c:pt>
                <c:pt idx="3948">
                  <c:v>827.56409853891512</c:v>
                </c:pt>
                <c:pt idx="3949">
                  <c:v>827.5348075556301</c:v>
                </c:pt>
                <c:pt idx="3950">
                  <c:v>827.5055198668075</c:v>
                </c:pt>
                <c:pt idx="3951">
                  <c:v>827.47623547187584</c:v>
                </c:pt>
                <c:pt idx="3952">
                  <c:v>827.4469543702636</c:v>
                </c:pt>
                <c:pt idx="3953">
                  <c:v>827.41767656139962</c:v>
                </c:pt>
                <c:pt idx="3954">
                  <c:v>827.38840204471262</c:v>
                </c:pt>
                <c:pt idx="3955">
                  <c:v>827.35913081963156</c:v>
                </c:pt>
                <c:pt idx="3956">
                  <c:v>827.32986288558538</c:v>
                </c:pt>
                <c:pt idx="3957">
                  <c:v>827.30059824200316</c:v>
                </c:pt>
                <c:pt idx="3958">
                  <c:v>827.27133688831452</c:v>
                </c:pt>
                <c:pt idx="3959">
                  <c:v>827.2420788239483</c:v>
                </c:pt>
                <c:pt idx="3960">
                  <c:v>827.21282404833426</c:v>
                </c:pt>
                <c:pt idx="3961">
                  <c:v>827.18357256090189</c:v>
                </c:pt>
                <c:pt idx="3962">
                  <c:v>827.15432436108131</c:v>
                </c:pt>
                <c:pt idx="3963">
                  <c:v>827.12507944830156</c:v>
                </c:pt>
                <c:pt idx="3964">
                  <c:v>827.09583782199309</c:v>
                </c:pt>
                <c:pt idx="3965">
                  <c:v>827.06659948158585</c:v>
                </c:pt>
                <c:pt idx="3966">
                  <c:v>827.03736442650995</c:v>
                </c:pt>
                <c:pt idx="3967">
                  <c:v>827.00813265619558</c:v>
                </c:pt>
                <c:pt idx="3968">
                  <c:v>826.97890417007318</c:v>
                </c:pt>
                <c:pt idx="3969">
                  <c:v>826.94967896757328</c:v>
                </c:pt>
                <c:pt idx="3970">
                  <c:v>826.92045704812654</c:v>
                </c:pt>
                <c:pt idx="3971">
                  <c:v>826.89123841116339</c:v>
                </c:pt>
                <c:pt idx="3972">
                  <c:v>826.86202305611482</c:v>
                </c:pt>
                <c:pt idx="3973">
                  <c:v>826.83281098241196</c:v>
                </c:pt>
                <c:pt idx="3974">
                  <c:v>826.80360218948556</c:v>
                </c:pt>
                <c:pt idx="3975">
                  <c:v>826.77439667676686</c:v>
                </c:pt>
                <c:pt idx="3976">
                  <c:v>826.7451944436873</c:v>
                </c:pt>
                <c:pt idx="3977">
                  <c:v>826.71599548967788</c:v>
                </c:pt>
                <c:pt idx="3978">
                  <c:v>826.68679981417063</c:v>
                </c:pt>
                <c:pt idx="3979">
                  <c:v>826.65760741659665</c:v>
                </c:pt>
                <c:pt idx="3980">
                  <c:v>826.62841829638785</c:v>
                </c:pt>
                <c:pt idx="3981">
                  <c:v>826.59923245297625</c:v>
                </c:pt>
                <c:pt idx="3982">
                  <c:v>826.57004988579365</c:v>
                </c:pt>
                <c:pt idx="3983">
                  <c:v>826.54087059427195</c:v>
                </c:pt>
                <c:pt idx="3984">
                  <c:v>826.5116945778434</c:v>
                </c:pt>
                <c:pt idx="3985">
                  <c:v>826.48252183594036</c:v>
                </c:pt>
                <c:pt idx="3986">
                  <c:v>826.45335236799508</c:v>
                </c:pt>
                <c:pt idx="3987">
                  <c:v>826.42418617344026</c:v>
                </c:pt>
                <c:pt idx="3988">
                  <c:v>826.39502325170827</c:v>
                </c:pt>
                <c:pt idx="3989">
                  <c:v>826.36586360223214</c:v>
                </c:pt>
                <c:pt idx="3990">
                  <c:v>826.33670722444447</c:v>
                </c:pt>
                <c:pt idx="3991">
                  <c:v>826.30755411777841</c:v>
                </c:pt>
                <c:pt idx="3992">
                  <c:v>826.27840428166667</c:v>
                </c:pt>
                <c:pt idx="3993">
                  <c:v>826.24925771554285</c:v>
                </c:pt>
                <c:pt idx="3994">
                  <c:v>826.22011441884001</c:v>
                </c:pt>
                <c:pt idx="3995">
                  <c:v>826.19097439099164</c:v>
                </c:pt>
                <c:pt idx="3996">
                  <c:v>826.16183763143113</c:v>
                </c:pt>
                <c:pt idx="3997">
                  <c:v>826.13270413959219</c:v>
                </c:pt>
                <c:pt idx="3998">
                  <c:v>826.10357391490845</c:v>
                </c:pt>
                <c:pt idx="3999">
                  <c:v>826.07444695681386</c:v>
                </c:pt>
                <c:pt idx="4000">
                  <c:v>826.04532326474236</c:v>
                </c:pt>
                <c:pt idx="4001">
                  <c:v>826.01620283812804</c:v>
                </c:pt>
                <c:pt idx="4002">
                  <c:v>825.98708567640506</c:v>
                </c:pt>
                <c:pt idx="4003">
                  <c:v>825.95797177900783</c:v>
                </c:pt>
                <c:pt idx="4004">
                  <c:v>825.92886114537055</c:v>
                </c:pt>
                <c:pt idx="4005">
                  <c:v>825.89975377492772</c:v>
                </c:pt>
                <c:pt idx="4006">
                  <c:v>825.87064966711421</c:v>
                </c:pt>
                <c:pt idx="4007">
                  <c:v>825.84154882136443</c:v>
                </c:pt>
                <c:pt idx="4008">
                  <c:v>825.81245123711358</c:v>
                </c:pt>
                <c:pt idx="4009">
                  <c:v>825.78335691379652</c:v>
                </c:pt>
                <c:pt idx="4010">
                  <c:v>825.75426585084813</c:v>
                </c:pt>
                <c:pt idx="4011">
                  <c:v>825.72517804770382</c:v>
                </c:pt>
                <c:pt idx="4012">
                  <c:v>825.69609350379869</c:v>
                </c:pt>
                <c:pt idx="4013">
                  <c:v>825.6670122185684</c:v>
                </c:pt>
                <c:pt idx="4014">
                  <c:v>825.63793419144827</c:v>
                </c:pt>
                <c:pt idx="4015">
                  <c:v>825.60885942187406</c:v>
                </c:pt>
                <c:pt idx="4016">
                  <c:v>825.57978790928132</c:v>
                </c:pt>
                <c:pt idx="4017">
                  <c:v>825.55071965310628</c:v>
                </c:pt>
                <c:pt idx="4018">
                  <c:v>825.52165465278449</c:v>
                </c:pt>
                <c:pt idx="4019">
                  <c:v>825.4925929077524</c:v>
                </c:pt>
                <c:pt idx="4020">
                  <c:v>825.46353441744589</c:v>
                </c:pt>
                <c:pt idx="4021">
                  <c:v>825.43447918130153</c:v>
                </c:pt>
                <c:pt idx="4022">
                  <c:v>825.40542719875543</c:v>
                </c:pt>
                <c:pt idx="4023">
                  <c:v>825.3763784692444</c:v>
                </c:pt>
                <c:pt idx="4024">
                  <c:v>825.347332992205</c:v>
                </c:pt>
                <c:pt idx="4025">
                  <c:v>825.31829076707379</c:v>
                </c:pt>
                <c:pt idx="4026">
                  <c:v>825.28925179328792</c:v>
                </c:pt>
                <c:pt idx="4027">
                  <c:v>825.26021607028406</c:v>
                </c:pt>
                <c:pt idx="4028">
                  <c:v>825.23118359749981</c:v>
                </c:pt>
                <c:pt idx="4029">
                  <c:v>825.20215437437173</c:v>
                </c:pt>
                <c:pt idx="4030">
                  <c:v>825.17312840033765</c:v>
                </c:pt>
                <c:pt idx="4031">
                  <c:v>825.14410567483469</c:v>
                </c:pt>
                <c:pt idx="4032">
                  <c:v>825.11508619730034</c:v>
                </c:pt>
                <c:pt idx="4033">
                  <c:v>825.08606996717242</c:v>
                </c:pt>
                <c:pt idx="4034">
                  <c:v>825.05705698388874</c:v>
                </c:pt>
                <c:pt idx="4035">
                  <c:v>825.0280472468869</c:v>
                </c:pt>
                <c:pt idx="4036">
                  <c:v>824.99904075560505</c:v>
                </c:pt>
                <c:pt idx="4037">
                  <c:v>824.97003750948136</c:v>
                </c:pt>
                <c:pt idx="4038">
                  <c:v>824.94103750795375</c:v>
                </c:pt>
                <c:pt idx="4039">
                  <c:v>824.91204075046073</c:v>
                </c:pt>
                <c:pt idx="4040">
                  <c:v>824.88304723644069</c:v>
                </c:pt>
                <c:pt idx="4041">
                  <c:v>824.85405696533212</c:v>
                </c:pt>
                <c:pt idx="4042">
                  <c:v>824.82506993657375</c:v>
                </c:pt>
                <c:pt idx="4043">
                  <c:v>824.79608614960421</c:v>
                </c:pt>
                <c:pt idx="4044">
                  <c:v>824.76710560386255</c:v>
                </c:pt>
                <c:pt idx="4045">
                  <c:v>824.73812829878773</c:v>
                </c:pt>
                <c:pt idx="4046">
                  <c:v>824.70915423381859</c:v>
                </c:pt>
                <c:pt idx="4047">
                  <c:v>824.68018340839456</c:v>
                </c:pt>
                <c:pt idx="4048">
                  <c:v>824.65121582195491</c:v>
                </c:pt>
                <c:pt idx="4049">
                  <c:v>824.62225147393906</c:v>
                </c:pt>
                <c:pt idx="4050">
                  <c:v>824.59329036378642</c:v>
                </c:pt>
                <c:pt idx="4051">
                  <c:v>824.56433249093675</c:v>
                </c:pt>
                <c:pt idx="4052">
                  <c:v>824.5353778548299</c:v>
                </c:pt>
                <c:pt idx="4053">
                  <c:v>824.50642645490552</c:v>
                </c:pt>
                <c:pt idx="4054">
                  <c:v>824.47747829060381</c:v>
                </c:pt>
                <c:pt idx="4055">
                  <c:v>824.44853336136475</c:v>
                </c:pt>
                <c:pt idx="4056">
                  <c:v>824.41959166662843</c:v>
                </c:pt>
                <c:pt idx="4057">
                  <c:v>824.39065320583529</c:v>
                </c:pt>
                <c:pt idx="4058">
                  <c:v>824.36171797842587</c:v>
                </c:pt>
                <c:pt idx="4059">
                  <c:v>824.33278598384049</c:v>
                </c:pt>
                <c:pt idx="4060">
                  <c:v>824.30385722151982</c:v>
                </c:pt>
                <c:pt idx="4061">
                  <c:v>824.27493169090474</c:v>
                </c:pt>
                <c:pt idx="4062">
                  <c:v>824.24600939143602</c:v>
                </c:pt>
                <c:pt idx="4063">
                  <c:v>824.21709032255467</c:v>
                </c:pt>
                <c:pt idx="4064">
                  <c:v>824.1881744837018</c:v>
                </c:pt>
                <c:pt idx="4065">
                  <c:v>824.15926187431876</c:v>
                </c:pt>
                <c:pt idx="4066">
                  <c:v>824.13035249384654</c:v>
                </c:pt>
                <c:pt idx="4067">
                  <c:v>824.10144634172673</c:v>
                </c:pt>
                <c:pt idx="4068">
                  <c:v>824.07254341740099</c:v>
                </c:pt>
                <c:pt idx="4069">
                  <c:v>824.0436437203108</c:v>
                </c:pt>
                <c:pt idx="4070">
                  <c:v>824.01474724989782</c:v>
                </c:pt>
                <c:pt idx="4071">
                  <c:v>823.9858540056041</c:v>
                </c:pt>
                <c:pt idx="4072">
                  <c:v>823.95696398687164</c:v>
                </c:pt>
                <c:pt idx="4073">
                  <c:v>823.92807719314226</c:v>
                </c:pt>
                <c:pt idx="4074">
                  <c:v>823.89919362385854</c:v>
                </c:pt>
                <c:pt idx="4075">
                  <c:v>823.8703132784625</c:v>
                </c:pt>
                <c:pt idx="4076">
                  <c:v>823.84143615639664</c:v>
                </c:pt>
                <c:pt idx="4077">
                  <c:v>823.81256225710342</c:v>
                </c:pt>
                <c:pt idx="4078">
                  <c:v>823.78369158002579</c:v>
                </c:pt>
                <c:pt idx="4079">
                  <c:v>823.75482412460622</c:v>
                </c:pt>
                <c:pt idx="4080">
                  <c:v>823.72595989028753</c:v>
                </c:pt>
                <c:pt idx="4081">
                  <c:v>823.69709887651288</c:v>
                </c:pt>
                <c:pt idx="4082">
                  <c:v>823.6682410827251</c:v>
                </c:pt>
                <c:pt idx="4083">
                  <c:v>823.63938650836781</c:v>
                </c:pt>
                <c:pt idx="4084">
                  <c:v>823.61053515288393</c:v>
                </c:pt>
                <c:pt idx="4085">
                  <c:v>823.58168701571708</c:v>
                </c:pt>
                <c:pt idx="4086">
                  <c:v>823.55284209631088</c:v>
                </c:pt>
                <c:pt idx="4087">
                  <c:v>823.52400039410861</c:v>
                </c:pt>
                <c:pt idx="4088">
                  <c:v>823.49516190855434</c:v>
                </c:pt>
                <c:pt idx="4089">
                  <c:v>823.46632663909179</c:v>
                </c:pt>
                <c:pt idx="4090">
                  <c:v>823.43749458516504</c:v>
                </c:pt>
                <c:pt idx="4091">
                  <c:v>823.40866574621816</c:v>
                </c:pt>
                <c:pt idx="4092">
                  <c:v>823.37984012169511</c:v>
                </c:pt>
                <c:pt idx="4093">
                  <c:v>823.35101771104064</c:v>
                </c:pt>
                <c:pt idx="4094">
                  <c:v>823.32219851369859</c:v>
                </c:pt>
                <c:pt idx="4095">
                  <c:v>823.29338252911396</c:v>
                </c:pt>
                <c:pt idx="4096">
                  <c:v>823.26456975673125</c:v>
                </c:pt>
                <c:pt idx="4097">
                  <c:v>823.23576019599511</c:v>
                </c:pt>
                <c:pt idx="4098">
                  <c:v>823.2069538463503</c:v>
                </c:pt>
                <c:pt idx="4099">
                  <c:v>823.17815070724214</c:v>
                </c:pt>
                <c:pt idx="4100">
                  <c:v>823.14935077811526</c:v>
                </c:pt>
                <c:pt idx="4101">
                  <c:v>823.12055405841545</c:v>
                </c:pt>
                <c:pt idx="4102">
                  <c:v>823.09176054758746</c:v>
                </c:pt>
                <c:pt idx="4103">
                  <c:v>823.06297024507683</c:v>
                </c:pt>
                <c:pt idx="4104">
                  <c:v>823.03418315032934</c:v>
                </c:pt>
                <c:pt idx="4105">
                  <c:v>823.00539926279043</c:v>
                </c:pt>
                <c:pt idx="4106">
                  <c:v>822.97661858190554</c:v>
                </c:pt>
                <c:pt idx="4107">
                  <c:v>822.94784110712089</c:v>
                </c:pt>
                <c:pt idx="4108">
                  <c:v>822.91906683788272</c:v>
                </c:pt>
                <c:pt idx="4109">
                  <c:v>822.89029577363635</c:v>
                </c:pt>
                <c:pt idx="4110">
                  <c:v>822.86152791382858</c:v>
                </c:pt>
                <c:pt idx="4111">
                  <c:v>822.83276325790519</c:v>
                </c:pt>
                <c:pt idx="4112">
                  <c:v>822.80400180531319</c:v>
                </c:pt>
                <c:pt idx="4113">
                  <c:v>822.77524355549883</c:v>
                </c:pt>
                <c:pt idx="4114">
                  <c:v>822.74648850790857</c:v>
                </c:pt>
                <c:pt idx="4115">
                  <c:v>822.71773666198919</c:v>
                </c:pt>
                <c:pt idx="4116">
                  <c:v>822.68898801718763</c:v>
                </c:pt>
                <c:pt idx="4117">
                  <c:v>822.66024257295078</c:v>
                </c:pt>
                <c:pt idx="4118">
                  <c:v>822.63150032872579</c:v>
                </c:pt>
                <c:pt idx="4119">
                  <c:v>822.60276128395981</c:v>
                </c:pt>
                <c:pt idx="4120">
                  <c:v>822.57402543810008</c:v>
                </c:pt>
                <c:pt idx="4121">
                  <c:v>822.54529279059409</c:v>
                </c:pt>
                <c:pt idx="4122">
                  <c:v>822.51656334088909</c:v>
                </c:pt>
                <c:pt idx="4123">
                  <c:v>822.48783708843314</c:v>
                </c:pt>
                <c:pt idx="4124">
                  <c:v>822.4591140326736</c:v>
                </c:pt>
                <c:pt idx="4125">
                  <c:v>822.4303941730584</c:v>
                </c:pt>
                <c:pt idx="4126">
                  <c:v>822.40167750903549</c:v>
                </c:pt>
                <c:pt idx="4127">
                  <c:v>822.37296404005303</c:v>
                </c:pt>
                <c:pt idx="4128">
                  <c:v>822.34425376555896</c:v>
                </c:pt>
                <c:pt idx="4129">
                  <c:v>822.31554668500178</c:v>
                </c:pt>
                <c:pt idx="4130">
                  <c:v>822.28684279782976</c:v>
                </c:pt>
                <c:pt idx="4131">
                  <c:v>822.25814210349142</c:v>
                </c:pt>
                <c:pt idx="4132">
                  <c:v>822.22944460143549</c:v>
                </c:pt>
                <c:pt idx="4133">
                  <c:v>822.20075029111047</c:v>
                </c:pt>
                <c:pt idx="4134">
                  <c:v>822.17205917196532</c:v>
                </c:pt>
                <c:pt idx="4135">
                  <c:v>822.14337124344877</c:v>
                </c:pt>
                <c:pt idx="4136">
                  <c:v>822.11468650501013</c:v>
                </c:pt>
                <c:pt idx="4137">
                  <c:v>822.08600495609869</c:v>
                </c:pt>
                <c:pt idx="4138">
                  <c:v>822.05732659616331</c:v>
                </c:pt>
                <c:pt idx="4139">
                  <c:v>822.02865142465362</c:v>
                </c:pt>
                <c:pt idx="4140">
                  <c:v>821.99997944101881</c:v>
                </c:pt>
                <c:pt idx="4141">
                  <c:v>821.97131064470886</c:v>
                </c:pt>
                <c:pt idx="4142">
                  <c:v>821.94264503517331</c:v>
                </c:pt>
                <c:pt idx="4143">
                  <c:v>821.91398261186214</c:v>
                </c:pt>
                <c:pt idx="4144">
                  <c:v>821.88532337422498</c:v>
                </c:pt>
                <c:pt idx="4145">
                  <c:v>821.85666732171217</c:v>
                </c:pt>
                <c:pt idx="4146">
                  <c:v>821.82801445377356</c:v>
                </c:pt>
                <c:pt idx="4147">
                  <c:v>821.79936476985961</c:v>
                </c:pt>
                <c:pt idx="4148">
                  <c:v>821.77071826942074</c:v>
                </c:pt>
                <c:pt idx="4149">
                  <c:v>821.74207495190717</c:v>
                </c:pt>
                <c:pt idx="4150">
                  <c:v>821.71343481676979</c:v>
                </c:pt>
                <c:pt idx="4151">
                  <c:v>821.68479786345893</c:v>
                </c:pt>
                <c:pt idx="4152">
                  <c:v>821.65616409142581</c:v>
                </c:pt>
                <c:pt idx="4153">
                  <c:v>821.62753350012099</c:v>
                </c:pt>
                <c:pt idx="4154">
                  <c:v>821.59890608899559</c:v>
                </c:pt>
                <c:pt idx="4155">
                  <c:v>821.57028185750107</c:v>
                </c:pt>
                <c:pt idx="4156">
                  <c:v>821.54166080508821</c:v>
                </c:pt>
                <c:pt idx="4157">
                  <c:v>821.51304293120847</c:v>
                </c:pt>
                <c:pt idx="4158">
                  <c:v>821.48442823531366</c:v>
                </c:pt>
                <c:pt idx="4159">
                  <c:v>821.45581671685511</c:v>
                </c:pt>
                <c:pt idx="4160">
                  <c:v>821.42720837528441</c:v>
                </c:pt>
                <c:pt idx="4161">
                  <c:v>821.39860321005358</c:v>
                </c:pt>
                <c:pt idx="4162">
                  <c:v>821.3700012206142</c:v>
                </c:pt>
                <c:pt idx="4163">
                  <c:v>821.34140240641852</c:v>
                </c:pt>
                <c:pt idx="4164">
                  <c:v>821.3128067669187</c:v>
                </c:pt>
                <c:pt idx="4165">
                  <c:v>821.28421430156686</c:v>
                </c:pt>
                <c:pt idx="4166">
                  <c:v>821.25562500981528</c:v>
                </c:pt>
                <c:pt idx="4167">
                  <c:v>821.22703889111676</c:v>
                </c:pt>
                <c:pt idx="4168">
                  <c:v>821.19845594492335</c:v>
                </c:pt>
                <c:pt idx="4169">
                  <c:v>821.1698761706881</c:v>
                </c:pt>
                <c:pt idx="4170">
                  <c:v>821.14129956786348</c:v>
                </c:pt>
                <c:pt idx="4171">
                  <c:v>821.11272613590268</c:v>
                </c:pt>
                <c:pt idx="4172">
                  <c:v>821.0841558742585</c:v>
                </c:pt>
                <c:pt idx="4173">
                  <c:v>821.05558878238423</c:v>
                </c:pt>
                <c:pt idx="4174">
                  <c:v>821.02702485973282</c:v>
                </c:pt>
                <c:pt idx="4175">
                  <c:v>820.9984641057581</c:v>
                </c:pt>
                <c:pt idx="4176">
                  <c:v>820.96990651991291</c:v>
                </c:pt>
                <c:pt idx="4177">
                  <c:v>820.94135210165109</c:v>
                </c:pt>
                <c:pt idx="4178">
                  <c:v>820.91280085042615</c:v>
                </c:pt>
                <c:pt idx="4179">
                  <c:v>820.88425276569217</c:v>
                </c:pt>
                <c:pt idx="4180">
                  <c:v>820.85570784690265</c:v>
                </c:pt>
                <c:pt idx="4181">
                  <c:v>820.82716609351189</c:v>
                </c:pt>
                <c:pt idx="4182">
                  <c:v>820.79862750497387</c:v>
                </c:pt>
                <c:pt idx="4183">
                  <c:v>820.77009208074264</c:v>
                </c:pt>
                <c:pt idx="4184">
                  <c:v>820.74155982027276</c:v>
                </c:pt>
                <c:pt idx="4185">
                  <c:v>820.71303072301851</c:v>
                </c:pt>
                <c:pt idx="4186">
                  <c:v>820.68450478843442</c:v>
                </c:pt>
                <c:pt idx="4187">
                  <c:v>820.65598201597504</c:v>
                </c:pt>
                <c:pt idx="4188">
                  <c:v>820.62746240509523</c:v>
                </c:pt>
                <c:pt idx="4189">
                  <c:v>820.59894595524986</c:v>
                </c:pt>
                <c:pt idx="4190">
                  <c:v>820.57043266589392</c:v>
                </c:pt>
                <c:pt idx="4191">
                  <c:v>820.54192253648262</c:v>
                </c:pt>
                <c:pt idx="4192">
                  <c:v>820.51341556647083</c:v>
                </c:pt>
                <c:pt idx="4193">
                  <c:v>820.48491175531399</c:v>
                </c:pt>
                <c:pt idx="4194">
                  <c:v>820.45641110246743</c:v>
                </c:pt>
                <c:pt idx="4195">
                  <c:v>820.42791360738693</c:v>
                </c:pt>
                <c:pt idx="4196">
                  <c:v>820.3994192695277</c:v>
                </c:pt>
                <c:pt idx="4197">
                  <c:v>820.37092808834586</c:v>
                </c:pt>
                <c:pt idx="4198">
                  <c:v>820.3424400632972</c:v>
                </c:pt>
                <c:pt idx="4199">
                  <c:v>820.31395519383739</c:v>
                </c:pt>
                <c:pt idx="4200">
                  <c:v>820.28547347942276</c:v>
                </c:pt>
                <c:pt idx="4201">
                  <c:v>820.25699491950934</c:v>
                </c:pt>
                <c:pt idx="4202">
                  <c:v>820.22851951355347</c:v>
                </c:pt>
                <c:pt idx="4203">
                  <c:v>820.20004726101138</c:v>
                </c:pt>
                <c:pt idx="4204">
                  <c:v>820.17157816133988</c:v>
                </c:pt>
                <c:pt idx="4205">
                  <c:v>820.14311221399521</c:v>
                </c:pt>
                <c:pt idx="4206">
                  <c:v>820.11464941843451</c:v>
                </c:pt>
                <c:pt idx="4207">
                  <c:v>820.08618977411413</c:v>
                </c:pt>
                <c:pt idx="4208">
                  <c:v>820.05773328049145</c:v>
                </c:pt>
                <c:pt idx="4209">
                  <c:v>820.02927993702315</c:v>
                </c:pt>
                <c:pt idx="4210">
                  <c:v>820.00082974316672</c:v>
                </c:pt>
                <c:pt idx="4211">
                  <c:v>819.97238269837908</c:v>
                </c:pt>
                <c:pt idx="4212">
                  <c:v>819.94393880211771</c:v>
                </c:pt>
                <c:pt idx="4213">
                  <c:v>819.91549805384011</c:v>
                </c:pt>
                <c:pt idx="4214">
                  <c:v>819.8870604530041</c:v>
                </c:pt>
                <c:pt idx="4215">
                  <c:v>819.85862599906682</c:v>
                </c:pt>
                <c:pt idx="4216">
                  <c:v>819.83019469148667</c:v>
                </c:pt>
                <c:pt idx="4217">
                  <c:v>819.80176652972125</c:v>
                </c:pt>
                <c:pt idx="4218">
                  <c:v>819.77334151322862</c:v>
                </c:pt>
                <c:pt idx="4219">
                  <c:v>819.74491964146671</c:v>
                </c:pt>
                <c:pt idx="4220">
                  <c:v>819.71650091389415</c:v>
                </c:pt>
                <c:pt idx="4221">
                  <c:v>819.688085329969</c:v>
                </c:pt>
                <c:pt idx="4222">
                  <c:v>819.65967288914987</c:v>
                </c:pt>
                <c:pt idx="4223">
                  <c:v>819.6312635908954</c:v>
                </c:pt>
                <c:pt idx="4224">
                  <c:v>819.60285743466409</c:v>
                </c:pt>
                <c:pt idx="4225">
                  <c:v>819.57445441991467</c:v>
                </c:pt>
                <c:pt idx="4226">
                  <c:v>819.54605454610623</c:v>
                </c:pt>
                <c:pt idx="4227">
                  <c:v>819.51765781269751</c:v>
                </c:pt>
                <c:pt idx="4228">
                  <c:v>819.4892642191478</c:v>
                </c:pt>
                <c:pt idx="4229">
                  <c:v>819.4608737649163</c:v>
                </c:pt>
                <c:pt idx="4230">
                  <c:v>819.43248644946243</c:v>
                </c:pt>
                <c:pt idx="4231">
                  <c:v>819.40410227224561</c:v>
                </c:pt>
                <c:pt idx="4232">
                  <c:v>819.37572123272514</c:v>
                </c:pt>
                <c:pt idx="4233">
                  <c:v>819.3473433303609</c:v>
                </c:pt>
                <c:pt idx="4234">
                  <c:v>819.31896856461253</c:v>
                </c:pt>
                <c:pt idx="4235">
                  <c:v>819.29059693494014</c:v>
                </c:pt>
                <c:pt idx="4236">
                  <c:v>819.26222844080326</c:v>
                </c:pt>
                <c:pt idx="4237">
                  <c:v>819.23386308166232</c:v>
                </c:pt>
                <c:pt idx="4238">
                  <c:v>819.20550085697755</c:v>
                </c:pt>
                <c:pt idx="4239">
                  <c:v>819.17714176620916</c:v>
                </c:pt>
                <c:pt idx="4240">
                  <c:v>819.14878580881748</c:v>
                </c:pt>
                <c:pt idx="4241">
                  <c:v>819.12043298426295</c:v>
                </c:pt>
                <c:pt idx="4242">
                  <c:v>819.09208329200658</c:v>
                </c:pt>
                <c:pt idx="4243">
                  <c:v>819.0637367315087</c:v>
                </c:pt>
                <c:pt idx="4244">
                  <c:v>819.03539330223043</c:v>
                </c:pt>
                <c:pt idx="4245">
                  <c:v>819.00705300363245</c:v>
                </c:pt>
                <c:pt idx="4246">
                  <c:v>818.97871583517622</c:v>
                </c:pt>
                <c:pt idx="4247">
                  <c:v>818.95038179632252</c:v>
                </c:pt>
                <c:pt idx="4248">
                  <c:v>818.9220508865327</c:v>
                </c:pt>
                <c:pt idx="4249">
                  <c:v>818.89372310526835</c:v>
                </c:pt>
                <c:pt idx="4250">
                  <c:v>818.86539845199093</c:v>
                </c:pt>
                <c:pt idx="4251">
                  <c:v>818.8370769261619</c:v>
                </c:pt>
                <c:pt idx="4252">
                  <c:v>818.80875852724284</c:v>
                </c:pt>
                <c:pt idx="4253">
                  <c:v>818.78044325469602</c:v>
                </c:pt>
                <c:pt idx="4254">
                  <c:v>818.75213110798302</c:v>
                </c:pt>
                <c:pt idx="4255">
                  <c:v>818.72382208656586</c:v>
                </c:pt>
                <c:pt idx="4256">
                  <c:v>818.69551618990693</c:v>
                </c:pt>
                <c:pt idx="4257">
                  <c:v>818.66721341746836</c:v>
                </c:pt>
                <c:pt idx="4258">
                  <c:v>818.63891376871254</c:v>
                </c:pt>
                <c:pt idx="4259">
                  <c:v>818.61061724310196</c:v>
                </c:pt>
                <c:pt idx="4260">
                  <c:v>818.58232384009898</c:v>
                </c:pt>
                <c:pt idx="4261">
                  <c:v>818.55403355916667</c:v>
                </c:pt>
                <c:pt idx="4262">
                  <c:v>818.5257463997674</c:v>
                </c:pt>
                <c:pt idx="4263">
                  <c:v>818.49746236136446</c:v>
                </c:pt>
                <c:pt idx="4264">
                  <c:v>818.46918144342055</c:v>
                </c:pt>
                <c:pt idx="4265">
                  <c:v>818.44090364539886</c:v>
                </c:pt>
                <c:pt idx="4266">
                  <c:v>818.4126289667629</c:v>
                </c:pt>
                <c:pt idx="4267">
                  <c:v>818.38435740697571</c:v>
                </c:pt>
                <c:pt idx="4268">
                  <c:v>818.35608896550082</c:v>
                </c:pt>
                <c:pt idx="4269">
                  <c:v>818.32782364180173</c:v>
                </c:pt>
                <c:pt idx="4270">
                  <c:v>818.29956143534218</c:v>
                </c:pt>
                <c:pt idx="4271">
                  <c:v>818.27130234558604</c:v>
                </c:pt>
                <c:pt idx="4272">
                  <c:v>818.2430463719968</c:v>
                </c:pt>
                <c:pt idx="4273">
                  <c:v>818.21479351403877</c:v>
                </c:pt>
                <c:pt idx="4274">
                  <c:v>818.18654377117582</c:v>
                </c:pt>
                <c:pt idx="4275">
                  <c:v>818.15829714287247</c:v>
                </c:pt>
                <c:pt idx="4276">
                  <c:v>818.13005362859292</c:v>
                </c:pt>
                <c:pt idx="4277">
                  <c:v>818.10181322780147</c:v>
                </c:pt>
                <c:pt idx="4278">
                  <c:v>818.07357593996278</c:v>
                </c:pt>
                <c:pt idx="4279">
                  <c:v>818.04534176454138</c:v>
                </c:pt>
                <c:pt idx="4280">
                  <c:v>818.0171107010018</c:v>
                </c:pt>
                <c:pt idx="4281">
                  <c:v>817.98888274880926</c:v>
                </c:pt>
                <c:pt idx="4282">
                  <c:v>817.96065790742853</c:v>
                </c:pt>
                <c:pt idx="4283">
                  <c:v>817.9324361763247</c:v>
                </c:pt>
                <c:pt idx="4284">
                  <c:v>817.90421755496311</c:v>
                </c:pt>
                <c:pt idx="4285">
                  <c:v>817.87600204280875</c:v>
                </c:pt>
                <c:pt idx="4286">
                  <c:v>817.84778963932706</c:v>
                </c:pt>
                <c:pt idx="4287">
                  <c:v>817.81958034398383</c:v>
                </c:pt>
                <c:pt idx="4288">
                  <c:v>817.79137415624416</c:v>
                </c:pt>
                <c:pt idx="4289">
                  <c:v>817.76317107557429</c:v>
                </c:pt>
                <c:pt idx="4290">
                  <c:v>817.73497110143978</c:v>
                </c:pt>
                <c:pt idx="4291">
                  <c:v>817.70677423330653</c:v>
                </c:pt>
                <c:pt idx="4292">
                  <c:v>817.67858047064055</c:v>
                </c:pt>
                <c:pt idx="4293">
                  <c:v>817.65038981290809</c:v>
                </c:pt>
                <c:pt idx="4294">
                  <c:v>817.62220225957549</c:v>
                </c:pt>
                <c:pt idx="4295">
                  <c:v>817.59401781010877</c:v>
                </c:pt>
                <c:pt idx="4296">
                  <c:v>817.56583646397473</c:v>
                </c:pt>
                <c:pt idx="4297">
                  <c:v>817.53765822063974</c:v>
                </c:pt>
                <c:pt idx="4298">
                  <c:v>817.50948307957049</c:v>
                </c:pt>
                <c:pt idx="4299">
                  <c:v>817.48131104023389</c:v>
                </c:pt>
                <c:pt idx="4300">
                  <c:v>817.45314210209676</c:v>
                </c:pt>
                <c:pt idx="4301">
                  <c:v>817.42497626462603</c:v>
                </c:pt>
                <c:pt idx="4302">
                  <c:v>817.39681352728883</c:v>
                </c:pt>
                <c:pt idx="4303">
                  <c:v>817.36865388955255</c:v>
                </c:pt>
                <c:pt idx="4304">
                  <c:v>817.34049735088456</c:v>
                </c:pt>
                <c:pt idx="4305">
                  <c:v>817.31234391075179</c:v>
                </c:pt>
                <c:pt idx="4306">
                  <c:v>817.28419356862241</c:v>
                </c:pt>
                <c:pt idx="4307">
                  <c:v>817.25604632396369</c:v>
                </c:pt>
                <c:pt idx="4308">
                  <c:v>817.22790217624356</c:v>
                </c:pt>
                <c:pt idx="4309">
                  <c:v>817.19976112492986</c:v>
                </c:pt>
                <c:pt idx="4310">
                  <c:v>817.1716231694902</c:v>
                </c:pt>
                <c:pt idx="4311">
                  <c:v>817.14348830939332</c:v>
                </c:pt>
                <c:pt idx="4312">
                  <c:v>817.11535654410693</c:v>
                </c:pt>
                <c:pt idx="4313">
                  <c:v>817.08722787309921</c:v>
                </c:pt>
                <c:pt idx="4314">
                  <c:v>817.0591022958389</c:v>
                </c:pt>
                <c:pt idx="4315">
                  <c:v>817.03097981179451</c:v>
                </c:pt>
                <c:pt idx="4316">
                  <c:v>817.00286042043433</c:v>
                </c:pt>
                <c:pt idx="4317">
                  <c:v>816.97474412122733</c:v>
                </c:pt>
                <c:pt idx="4318">
                  <c:v>816.94663091364259</c:v>
                </c:pt>
                <c:pt idx="4319">
                  <c:v>816.91852079714852</c:v>
                </c:pt>
                <c:pt idx="4320">
                  <c:v>816.89041377121418</c:v>
                </c:pt>
                <c:pt idx="4321">
                  <c:v>816.86230983530913</c:v>
                </c:pt>
                <c:pt idx="4322">
                  <c:v>816.83420898890233</c:v>
                </c:pt>
                <c:pt idx="4323">
                  <c:v>816.80611123146343</c:v>
                </c:pt>
                <c:pt idx="4324">
                  <c:v>816.77801656246152</c:v>
                </c:pt>
                <c:pt idx="4325">
                  <c:v>816.74992498136658</c:v>
                </c:pt>
                <c:pt idx="4326">
                  <c:v>816.72183648764792</c:v>
                </c:pt>
                <c:pt idx="4327">
                  <c:v>816.69375108077566</c:v>
                </c:pt>
                <c:pt idx="4328">
                  <c:v>816.66566876021932</c:v>
                </c:pt>
                <c:pt idx="4329">
                  <c:v>816.63758952544924</c:v>
                </c:pt>
                <c:pt idx="4330">
                  <c:v>816.60951337593542</c:v>
                </c:pt>
                <c:pt idx="4331">
                  <c:v>816.58144031114807</c:v>
                </c:pt>
                <c:pt idx="4332">
                  <c:v>816.55337033055753</c:v>
                </c:pt>
                <c:pt idx="4333">
                  <c:v>816.52530343363424</c:v>
                </c:pt>
                <c:pt idx="4334">
                  <c:v>816.49723961984898</c:v>
                </c:pt>
                <c:pt idx="4335">
                  <c:v>816.4691788886721</c:v>
                </c:pt>
                <c:pt idx="4336">
                  <c:v>816.44112123957439</c:v>
                </c:pt>
                <c:pt idx="4337">
                  <c:v>816.41306667202662</c:v>
                </c:pt>
                <c:pt idx="4338">
                  <c:v>816.38501518549992</c:v>
                </c:pt>
                <c:pt idx="4339">
                  <c:v>816.35696677946544</c:v>
                </c:pt>
                <c:pt idx="4340">
                  <c:v>816.32892145339429</c:v>
                </c:pt>
                <c:pt idx="4341">
                  <c:v>816.3008792067576</c:v>
                </c:pt>
                <c:pt idx="4342">
                  <c:v>816.27284003902707</c:v>
                </c:pt>
                <c:pt idx="4343">
                  <c:v>816.24480394967406</c:v>
                </c:pt>
                <c:pt idx="4344">
                  <c:v>816.21677093817004</c:v>
                </c:pt>
                <c:pt idx="4345">
                  <c:v>816.18874100398682</c:v>
                </c:pt>
                <c:pt idx="4346">
                  <c:v>816.16071414659643</c:v>
                </c:pt>
                <c:pt idx="4347">
                  <c:v>816.13269036547035</c:v>
                </c:pt>
                <c:pt idx="4348">
                  <c:v>816.10466966008119</c:v>
                </c:pt>
                <c:pt idx="4349">
                  <c:v>816.07665202990086</c:v>
                </c:pt>
                <c:pt idx="4350">
                  <c:v>816.0486374744014</c:v>
                </c:pt>
                <c:pt idx="4351">
                  <c:v>816.02062599305543</c:v>
                </c:pt>
                <c:pt idx="4352">
                  <c:v>815.99261758533532</c:v>
                </c:pt>
                <c:pt idx="4353">
                  <c:v>815.96461225071357</c:v>
                </c:pt>
                <c:pt idx="4354">
                  <c:v>815.93660998866301</c:v>
                </c:pt>
                <c:pt idx="4355">
                  <c:v>815.90861079865647</c:v>
                </c:pt>
                <c:pt idx="4356">
                  <c:v>815.88061468016656</c:v>
                </c:pt>
                <c:pt idx="4357">
                  <c:v>815.85262163266668</c:v>
                </c:pt>
                <c:pt idx="4358">
                  <c:v>815.82463165562945</c:v>
                </c:pt>
                <c:pt idx="4359">
                  <c:v>815.79664474852848</c:v>
                </c:pt>
                <c:pt idx="4360">
                  <c:v>815.76866091083696</c:v>
                </c:pt>
                <c:pt idx="4361">
                  <c:v>815.7406801420284</c:v>
                </c:pt>
                <c:pt idx="4362">
                  <c:v>815.71270244157608</c:v>
                </c:pt>
                <c:pt idx="4363">
                  <c:v>815.68472780895399</c:v>
                </c:pt>
                <c:pt idx="4364">
                  <c:v>815.65675624363564</c:v>
                </c:pt>
                <c:pt idx="4365">
                  <c:v>815.628787745095</c:v>
                </c:pt>
                <c:pt idx="4366">
                  <c:v>815.60082231280592</c:v>
                </c:pt>
                <c:pt idx="4367">
                  <c:v>815.5728599462426</c:v>
                </c:pt>
                <c:pt idx="4368">
                  <c:v>815.54490064487914</c:v>
                </c:pt>
                <c:pt idx="4369">
                  <c:v>815.51694440818983</c:v>
                </c:pt>
                <c:pt idx="4370">
                  <c:v>815.48899123564911</c:v>
                </c:pt>
                <c:pt idx="4371">
                  <c:v>815.46104112673129</c:v>
                </c:pt>
                <c:pt idx="4372">
                  <c:v>815.43309408091125</c:v>
                </c:pt>
                <c:pt idx="4373">
                  <c:v>815.40515009766352</c:v>
                </c:pt>
                <c:pt idx="4374">
                  <c:v>815.37720917646288</c:v>
                </c:pt>
                <c:pt idx="4375">
                  <c:v>815.34927131678432</c:v>
                </c:pt>
                <c:pt idx="4376">
                  <c:v>815.32133651810284</c:v>
                </c:pt>
                <c:pt idx="4377">
                  <c:v>815.29340477989342</c:v>
                </c:pt>
                <c:pt idx="4378">
                  <c:v>815.26547610163175</c:v>
                </c:pt>
                <c:pt idx="4379">
                  <c:v>815.2375504827927</c:v>
                </c:pt>
                <c:pt idx="4380">
                  <c:v>815.20962792285195</c:v>
                </c:pt>
                <c:pt idx="4381">
                  <c:v>815.18170842128507</c:v>
                </c:pt>
                <c:pt idx="4382">
                  <c:v>815.15379197756772</c:v>
                </c:pt>
                <c:pt idx="4383">
                  <c:v>815.12587859117548</c:v>
                </c:pt>
                <c:pt idx="4384">
                  <c:v>815.09796826158436</c:v>
                </c:pt>
                <c:pt idx="4385">
                  <c:v>815.07006098827048</c:v>
                </c:pt>
                <c:pt idx="4386">
                  <c:v>815.04215677070977</c:v>
                </c:pt>
                <c:pt idx="4387">
                  <c:v>815.01425560837845</c:v>
                </c:pt>
                <c:pt idx="4388">
                  <c:v>814.98635750075266</c:v>
                </c:pt>
                <c:pt idx="4389">
                  <c:v>814.95846244730899</c:v>
                </c:pt>
                <c:pt idx="4390">
                  <c:v>814.93057044752402</c:v>
                </c:pt>
                <c:pt idx="4391">
                  <c:v>814.90268150087411</c:v>
                </c:pt>
                <c:pt idx="4392">
                  <c:v>814.8747956068363</c:v>
                </c:pt>
                <c:pt idx="4393">
                  <c:v>814.84691276488752</c:v>
                </c:pt>
                <c:pt idx="4394">
                  <c:v>814.81903297450424</c:v>
                </c:pt>
                <c:pt idx="4395">
                  <c:v>814.79115623516384</c:v>
                </c:pt>
                <c:pt idx="4396">
                  <c:v>814.76328254634325</c:v>
                </c:pt>
                <c:pt idx="4397">
                  <c:v>814.73541190751996</c:v>
                </c:pt>
                <c:pt idx="4398">
                  <c:v>814.70754431817124</c:v>
                </c:pt>
                <c:pt idx="4399">
                  <c:v>814.67967977777437</c:v>
                </c:pt>
                <c:pt idx="4400">
                  <c:v>814.65181828580717</c:v>
                </c:pt>
                <c:pt idx="4401">
                  <c:v>814.62395984174714</c:v>
                </c:pt>
                <c:pt idx="4402">
                  <c:v>814.59610444507223</c:v>
                </c:pt>
                <c:pt idx="4403">
                  <c:v>814.56825209526028</c:v>
                </c:pt>
                <c:pt idx="4404">
                  <c:v>814.54040279178923</c:v>
                </c:pt>
                <c:pt idx="4405">
                  <c:v>814.51255653413739</c:v>
                </c:pt>
                <c:pt idx="4406">
                  <c:v>814.48471332178269</c:v>
                </c:pt>
                <c:pt idx="4407">
                  <c:v>814.45687315420344</c:v>
                </c:pt>
                <c:pt idx="4408">
                  <c:v>814.42903603087825</c:v>
                </c:pt>
                <c:pt idx="4409">
                  <c:v>814.40120195128566</c:v>
                </c:pt>
                <c:pt idx="4410">
                  <c:v>814.37337091490417</c:v>
                </c:pt>
                <c:pt idx="4411">
                  <c:v>814.34554292121243</c:v>
                </c:pt>
                <c:pt idx="4412">
                  <c:v>814.31771796968951</c:v>
                </c:pt>
                <c:pt idx="4413">
                  <c:v>814.28989605981462</c:v>
                </c:pt>
                <c:pt idx="4414">
                  <c:v>814.26207719106606</c:v>
                </c:pt>
                <c:pt idx="4415">
                  <c:v>814.23426136292346</c:v>
                </c:pt>
                <c:pt idx="4416">
                  <c:v>814.20644857486593</c:v>
                </c:pt>
                <c:pt idx="4417">
                  <c:v>814.17863882637312</c:v>
                </c:pt>
                <c:pt idx="4418">
                  <c:v>814.15083211692445</c:v>
                </c:pt>
                <c:pt idx="4419">
                  <c:v>814.12302844599935</c:v>
                </c:pt>
                <c:pt idx="4420">
                  <c:v>814.09522781307749</c:v>
                </c:pt>
                <c:pt idx="4421">
                  <c:v>814.06743021763873</c:v>
                </c:pt>
                <c:pt idx="4422">
                  <c:v>814.03963565916297</c:v>
                </c:pt>
                <c:pt idx="4423">
                  <c:v>814.01184413713031</c:v>
                </c:pt>
                <c:pt idx="4424">
                  <c:v>813.98405565102064</c:v>
                </c:pt>
                <c:pt idx="4425">
                  <c:v>813.95627020031441</c:v>
                </c:pt>
                <c:pt idx="4426">
                  <c:v>813.92848778449172</c:v>
                </c:pt>
                <c:pt idx="4427">
                  <c:v>813.90070840303338</c:v>
                </c:pt>
                <c:pt idx="4428">
                  <c:v>813.87293205541971</c:v>
                </c:pt>
                <c:pt idx="4429">
                  <c:v>813.84515874113094</c:v>
                </c:pt>
                <c:pt idx="4430">
                  <c:v>813.81738845964844</c:v>
                </c:pt>
                <c:pt idx="4431">
                  <c:v>813.78962121045276</c:v>
                </c:pt>
                <c:pt idx="4432">
                  <c:v>813.76185699302505</c:v>
                </c:pt>
                <c:pt idx="4433">
                  <c:v>813.73409580684608</c:v>
                </c:pt>
                <c:pt idx="4434">
                  <c:v>813.70633765139712</c:v>
                </c:pt>
                <c:pt idx="4435">
                  <c:v>813.67858252615963</c:v>
                </c:pt>
                <c:pt idx="4436">
                  <c:v>813.65083043061486</c:v>
                </c:pt>
                <c:pt idx="4437">
                  <c:v>813.62308136424429</c:v>
                </c:pt>
                <c:pt idx="4438">
                  <c:v>813.59533532652938</c:v>
                </c:pt>
                <c:pt idx="4439">
                  <c:v>813.56759231695207</c:v>
                </c:pt>
                <c:pt idx="4440">
                  <c:v>813.53985233499418</c:v>
                </c:pt>
                <c:pt idx="4441">
                  <c:v>813.5121153801374</c:v>
                </c:pt>
                <c:pt idx="4442">
                  <c:v>813.48438145186378</c:v>
                </c:pt>
                <c:pt idx="4443">
                  <c:v>813.45665054965571</c:v>
                </c:pt>
                <c:pt idx="4444">
                  <c:v>813.42892267299499</c:v>
                </c:pt>
                <c:pt idx="4445">
                  <c:v>813.40119782136424</c:v>
                </c:pt>
                <c:pt idx="4446">
                  <c:v>813.37347599424572</c:v>
                </c:pt>
                <c:pt idx="4447">
                  <c:v>813.34575719112217</c:v>
                </c:pt>
                <c:pt idx="4448">
                  <c:v>813.31804141147609</c:v>
                </c:pt>
                <c:pt idx="4449">
                  <c:v>813.29032865479007</c:v>
                </c:pt>
                <c:pt idx="4450">
                  <c:v>813.26261892054742</c:v>
                </c:pt>
                <c:pt idx="4451">
                  <c:v>813.23491220823064</c:v>
                </c:pt>
                <c:pt idx="4452">
                  <c:v>813.20720851732312</c:v>
                </c:pt>
                <c:pt idx="4453">
                  <c:v>813.17950784730783</c:v>
                </c:pt>
                <c:pt idx="4454">
                  <c:v>813.15181019766806</c:v>
                </c:pt>
                <c:pt idx="4455">
                  <c:v>813.1241155678872</c:v>
                </c:pt>
                <c:pt idx="4456">
                  <c:v>813.09642395744879</c:v>
                </c:pt>
                <c:pt idx="4457">
                  <c:v>813.06873536583646</c:v>
                </c:pt>
                <c:pt idx="4458">
                  <c:v>813.04104979253384</c:v>
                </c:pt>
                <c:pt idx="4459">
                  <c:v>813.01336723702468</c:v>
                </c:pt>
                <c:pt idx="4460">
                  <c:v>812.98568769879307</c:v>
                </c:pt>
                <c:pt idx="4461">
                  <c:v>812.95801117732276</c:v>
                </c:pt>
                <c:pt idx="4462">
                  <c:v>812.93033767209806</c:v>
                </c:pt>
                <c:pt idx="4463">
                  <c:v>812.90266718260295</c:v>
                </c:pt>
                <c:pt idx="4464">
                  <c:v>812.87499970832209</c:v>
                </c:pt>
                <c:pt idx="4465">
                  <c:v>812.84733524873968</c:v>
                </c:pt>
                <c:pt idx="4466">
                  <c:v>812.81967380334015</c:v>
                </c:pt>
                <c:pt idx="4467">
                  <c:v>812.7920153716085</c:v>
                </c:pt>
                <c:pt idx="4468">
                  <c:v>812.76435995302927</c:v>
                </c:pt>
                <c:pt idx="4469">
                  <c:v>812.73670754708735</c:v>
                </c:pt>
                <c:pt idx="4470">
                  <c:v>812.70905815326762</c:v>
                </c:pt>
                <c:pt idx="4471">
                  <c:v>812.68141177105531</c:v>
                </c:pt>
                <c:pt idx="4472">
                  <c:v>812.65376839993519</c:v>
                </c:pt>
                <c:pt idx="4473">
                  <c:v>812.62612803939317</c:v>
                </c:pt>
                <c:pt idx="4474">
                  <c:v>812.59849068891413</c:v>
                </c:pt>
                <c:pt idx="4475">
                  <c:v>812.57085634798352</c:v>
                </c:pt>
                <c:pt idx="4476">
                  <c:v>812.54322501608715</c:v>
                </c:pt>
                <c:pt idx="4477">
                  <c:v>812.51559669271069</c:v>
                </c:pt>
                <c:pt idx="4478">
                  <c:v>812.48797137733982</c:v>
                </c:pt>
                <c:pt idx="4479">
                  <c:v>812.46034906946056</c:v>
                </c:pt>
                <c:pt idx="4480">
                  <c:v>812.43272976855872</c:v>
                </c:pt>
                <c:pt idx="4481">
                  <c:v>812.40511347412053</c:v>
                </c:pt>
                <c:pt idx="4482">
                  <c:v>812.37750018563236</c:v>
                </c:pt>
                <c:pt idx="4483">
                  <c:v>812.34988990258023</c:v>
                </c:pt>
                <c:pt idx="4484">
                  <c:v>812.32228262445074</c:v>
                </c:pt>
                <c:pt idx="4485">
                  <c:v>812.29467835073046</c:v>
                </c:pt>
                <c:pt idx="4486">
                  <c:v>812.26707708090589</c:v>
                </c:pt>
                <c:pt idx="4487">
                  <c:v>812.23947881446372</c:v>
                </c:pt>
                <c:pt idx="4488">
                  <c:v>812.21188355089089</c:v>
                </c:pt>
                <c:pt idx="4489">
                  <c:v>812.18429128967443</c:v>
                </c:pt>
                <c:pt idx="4490">
                  <c:v>812.15670203030118</c:v>
                </c:pt>
                <c:pt idx="4491">
                  <c:v>812.12911577225861</c:v>
                </c:pt>
                <c:pt idx="4492">
                  <c:v>812.10153251503357</c:v>
                </c:pt>
                <c:pt idx="4493">
                  <c:v>812.07395225811365</c:v>
                </c:pt>
                <c:pt idx="4494">
                  <c:v>812.04637500098613</c:v>
                </c:pt>
                <c:pt idx="4495">
                  <c:v>812.01880074313885</c:v>
                </c:pt>
                <c:pt idx="4496">
                  <c:v>811.99122948405955</c:v>
                </c:pt>
                <c:pt idx="4497">
                  <c:v>811.96366122323559</c:v>
                </c:pt>
                <c:pt idx="4498">
                  <c:v>811.93609596015517</c:v>
                </c:pt>
                <c:pt idx="4499">
                  <c:v>811.90853369430613</c:v>
                </c:pt>
                <c:pt idx="4500">
                  <c:v>811.88097442517687</c:v>
                </c:pt>
                <c:pt idx="4501">
                  <c:v>811.85341815225524</c:v>
                </c:pt>
                <c:pt idx="4502">
                  <c:v>811.82586487502965</c:v>
                </c:pt>
                <c:pt idx="4503">
                  <c:v>811.7983145929885</c:v>
                </c:pt>
                <c:pt idx="4504">
                  <c:v>811.77076730562021</c:v>
                </c:pt>
                <c:pt idx="4505">
                  <c:v>811.74322301241364</c:v>
                </c:pt>
                <c:pt idx="4506">
                  <c:v>811.71568171285708</c:v>
                </c:pt>
                <c:pt idx="4507">
                  <c:v>811.68814340643985</c:v>
                </c:pt>
                <c:pt idx="4508">
                  <c:v>811.66060809265059</c:v>
                </c:pt>
                <c:pt idx="4509">
                  <c:v>811.63307577097839</c:v>
                </c:pt>
                <c:pt idx="4510">
                  <c:v>811.60554644091246</c:v>
                </c:pt>
                <c:pt idx="4511">
                  <c:v>811.578020101942</c:v>
                </c:pt>
                <c:pt idx="4512">
                  <c:v>811.55049675355633</c:v>
                </c:pt>
                <c:pt idx="4513">
                  <c:v>811.52297639524465</c:v>
                </c:pt>
                <c:pt idx="4514">
                  <c:v>811.49545902649697</c:v>
                </c:pt>
                <c:pt idx="4515">
                  <c:v>811.46794464680261</c:v>
                </c:pt>
                <c:pt idx="4516">
                  <c:v>811.44043325565144</c:v>
                </c:pt>
                <c:pt idx="4517">
                  <c:v>811.41292485253348</c:v>
                </c:pt>
                <c:pt idx="4518">
                  <c:v>811.38541943693849</c:v>
                </c:pt>
                <c:pt idx="4519">
                  <c:v>811.35791700835659</c:v>
                </c:pt>
                <c:pt idx="4520">
                  <c:v>811.3304175662779</c:v>
                </c:pt>
                <c:pt idx="4521">
                  <c:v>811.30292111019298</c:v>
                </c:pt>
                <c:pt idx="4522">
                  <c:v>811.27542763959195</c:v>
                </c:pt>
                <c:pt idx="4523">
                  <c:v>811.24793715396504</c:v>
                </c:pt>
                <c:pt idx="4524">
                  <c:v>811.2204496528035</c:v>
                </c:pt>
                <c:pt idx="4525">
                  <c:v>811.19296513559743</c:v>
                </c:pt>
                <c:pt idx="4526">
                  <c:v>811.16548360183799</c:v>
                </c:pt>
                <c:pt idx="4527">
                  <c:v>811.13800505101585</c:v>
                </c:pt>
                <c:pt idx="4528">
                  <c:v>811.11052948262238</c:v>
                </c:pt>
                <c:pt idx="4529">
                  <c:v>811.08305689614826</c:v>
                </c:pt>
                <c:pt idx="4530">
                  <c:v>811.05558729108498</c:v>
                </c:pt>
                <c:pt idx="4531">
                  <c:v>811.02812066692366</c:v>
                </c:pt>
                <c:pt idx="4532">
                  <c:v>811.00065702315601</c:v>
                </c:pt>
                <c:pt idx="4533">
                  <c:v>810.97319635927329</c:v>
                </c:pt>
                <c:pt idx="4534">
                  <c:v>810.9457386747672</c:v>
                </c:pt>
                <c:pt idx="4535">
                  <c:v>810.91828396912933</c:v>
                </c:pt>
                <c:pt idx="4536">
                  <c:v>810.89083224185197</c:v>
                </c:pt>
                <c:pt idx="4537">
                  <c:v>810.86338349242669</c:v>
                </c:pt>
                <c:pt idx="4538">
                  <c:v>810.83593772034556</c:v>
                </c:pt>
                <c:pt idx="4539">
                  <c:v>810.80849492510072</c:v>
                </c:pt>
                <c:pt idx="4540">
                  <c:v>810.78105510618457</c:v>
                </c:pt>
                <c:pt idx="4541">
                  <c:v>810.75361826308938</c:v>
                </c:pt>
                <c:pt idx="4542">
                  <c:v>810.72618439530754</c:v>
                </c:pt>
                <c:pt idx="4543">
                  <c:v>810.69875350233178</c:v>
                </c:pt>
                <c:pt idx="4544">
                  <c:v>810.67132558365472</c:v>
                </c:pt>
                <c:pt idx="4545">
                  <c:v>810.64390063876897</c:v>
                </c:pt>
                <c:pt idx="4546">
                  <c:v>810.61647866716748</c:v>
                </c:pt>
                <c:pt idx="4547">
                  <c:v>810.58905966834357</c:v>
                </c:pt>
                <c:pt idx="4548">
                  <c:v>810.56164364178971</c:v>
                </c:pt>
                <c:pt idx="4549">
                  <c:v>810.53423058699946</c:v>
                </c:pt>
                <c:pt idx="4550">
                  <c:v>810.5068205034662</c:v>
                </c:pt>
                <c:pt idx="4551">
                  <c:v>810.47941339068313</c:v>
                </c:pt>
                <c:pt idx="4552">
                  <c:v>810.45200924814378</c:v>
                </c:pt>
                <c:pt idx="4553">
                  <c:v>810.42460807534167</c:v>
                </c:pt>
                <c:pt idx="4554">
                  <c:v>810.39720987177066</c:v>
                </c:pt>
                <c:pt idx="4555">
                  <c:v>810.36981463692439</c:v>
                </c:pt>
                <c:pt idx="4556">
                  <c:v>810.34242237029684</c:v>
                </c:pt>
                <c:pt idx="4557">
                  <c:v>810.31503307138212</c:v>
                </c:pt>
                <c:pt idx="4558">
                  <c:v>810.28764673967419</c:v>
                </c:pt>
                <c:pt idx="4559">
                  <c:v>810.26026337466749</c:v>
                </c:pt>
                <c:pt idx="4560">
                  <c:v>810.232882975856</c:v>
                </c:pt>
                <c:pt idx="4561">
                  <c:v>810.20550554273461</c:v>
                </c:pt>
                <c:pt idx="4562">
                  <c:v>810.17813107479765</c:v>
                </c:pt>
                <c:pt idx="4563">
                  <c:v>810.15075957153931</c:v>
                </c:pt>
                <c:pt idx="4564">
                  <c:v>810.12339103245495</c:v>
                </c:pt>
                <c:pt idx="4565">
                  <c:v>810.09602545703933</c:v>
                </c:pt>
                <c:pt idx="4566">
                  <c:v>810.06866284478701</c:v>
                </c:pt>
                <c:pt idx="4567">
                  <c:v>810.04130319519334</c:v>
                </c:pt>
                <c:pt idx="4568">
                  <c:v>810.0139465077533</c:v>
                </c:pt>
                <c:pt idx="4569">
                  <c:v>809.98659278196237</c:v>
                </c:pt>
                <c:pt idx="4570">
                  <c:v>809.95924201731577</c:v>
                </c:pt>
                <c:pt idx="4571">
                  <c:v>809.93189421330874</c:v>
                </c:pt>
                <c:pt idx="4572">
                  <c:v>809.90454936943729</c:v>
                </c:pt>
                <c:pt idx="4573">
                  <c:v>809.87720748519666</c:v>
                </c:pt>
                <c:pt idx="4574">
                  <c:v>809.849868560083</c:v>
                </c:pt>
                <c:pt idx="4575">
                  <c:v>809.82253259359197</c:v>
                </c:pt>
                <c:pt idx="4576">
                  <c:v>809.79519958521939</c:v>
                </c:pt>
                <c:pt idx="4577">
                  <c:v>809.76786953446151</c:v>
                </c:pt>
                <c:pt idx="4578">
                  <c:v>809.74054244081458</c:v>
                </c:pt>
                <c:pt idx="4579">
                  <c:v>809.71321830377485</c:v>
                </c:pt>
                <c:pt idx="4580">
                  <c:v>809.68589712283858</c:v>
                </c:pt>
                <c:pt idx="4581">
                  <c:v>809.65857889750248</c:v>
                </c:pt>
                <c:pt idx="4582">
                  <c:v>809.63126362726302</c:v>
                </c:pt>
                <c:pt idx="4583">
                  <c:v>809.60395131161681</c:v>
                </c:pt>
                <c:pt idx="4584">
                  <c:v>809.57664195006066</c:v>
                </c:pt>
                <c:pt idx="4585">
                  <c:v>809.54933554209163</c:v>
                </c:pt>
                <c:pt idx="4586">
                  <c:v>809.52203208720653</c:v>
                </c:pt>
                <c:pt idx="4587">
                  <c:v>809.49473158490264</c:v>
                </c:pt>
                <c:pt idx="4588">
                  <c:v>809.46743403467713</c:v>
                </c:pt>
                <c:pt idx="4589">
                  <c:v>809.44013943602727</c:v>
                </c:pt>
                <c:pt idx="4590">
                  <c:v>809.41284778845056</c:v>
                </c:pt>
                <c:pt idx="4591">
                  <c:v>809.38555909144429</c:v>
                </c:pt>
                <c:pt idx="4592">
                  <c:v>809.35827334450619</c:v>
                </c:pt>
                <c:pt idx="4593">
                  <c:v>809.33099054713409</c:v>
                </c:pt>
                <c:pt idx="4594">
                  <c:v>809.30371069882574</c:v>
                </c:pt>
                <c:pt idx="4595">
                  <c:v>809.27643379907931</c:v>
                </c:pt>
                <c:pt idx="4596">
                  <c:v>809.24915984739232</c:v>
                </c:pt>
                <c:pt idx="4597">
                  <c:v>809.22188884326329</c:v>
                </c:pt>
                <c:pt idx="4598">
                  <c:v>809.1946207861904</c:v>
                </c:pt>
                <c:pt idx="4599">
                  <c:v>809.16735567567184</c:v>
                </c:pt>
                <c:pt idx="4600">
                  <c:v>809.14009351120637</c:v>
                </c:pt>
                <c:pt idx="4601">
                  <c:v>809.11283429229218</c:v>
                </c:pt>
                <c:pt idx="4602">
                  <c:v>809.08557801842812</c:v>
                </c:pt>
                <c:pt idx="4603">
                  <c:v>809.05832468911296</c:v>
                </c:pt>
                <c:pt idx="4604">
                  <c:v>809.03107430384523</c:v>
                </c:pt>
                <c:pt idx="4605">
                  <c:v>809.00382686212424</c:v>
                </c:pt>
                <c:pt idx="4606">
                  <c:v>808.97658236344898</c:v>
                </c:pt>
                <c:pt idx="4607">
                  <c:v>808.94934080731866</c:v>
                </c:pt>
                <c:pt idx="4608">
                  <c:v>808.92210219323226</c:v>
                </c:pt>
                <c:pt idx="4609">
                  <c:v>808.89486652068967</c:v>
                </c:pt>
                <c:pt idx="4610">
                  <c:v>808.86763378918977</c:v>
                </c:pt>
                <c:pt idx="4611">
                  <c:v>808.84040399823243</c:v>
                </c:pt>
                <c:pt idx="4612">
                  <c:v>808.81317714731722</c:v>
                </c:pt>
                <c:pt idx="4613">
                  <c:v>808.78595323594402</c:v>
                </c:pt>
                <c:pt idx="4614">
                  <c:v>808.75873226361261</c:v>
                </c:pt>
                <c:pt idx="4615">
                  <c:v>808.73151422982301</c:v>
                </c:pt>
                <c:pt idx="4616">
                  <c:v>808.70429913407554</c:v>
                </c:pt>
                <c:pt idx="4617">
                  <c:v>808.67708697587011</c:v>
                </c:pt>
                <c:pt idx="4618">
                  <c:v>808.64987775470695</c:v>
                </c:pt>
                <c:pt idx="4619">
                  <c:v>808.62267147008674</c:v>
                </c:pt>
                <c:pt idx="4620">
                  <c:v>808.59546812150973</c:v>
                </c:pt>
                <c:pt idx="4621">
                  <c:v>808.56826770847658</c:v>
                </c:pt>
                <c:pt idx="4622">
                  <c:v>808.54107023048789</c:v>
                </c:pt>
                <c:pt idx="4623">
                  <c:v>808.51387568704467</c:v>
                </c:pt>
                <c:pt idx="4624">
                  <c:v>808.48668407764762</c:v>
                </c:pt>
                <c:pt idx="4625">
                  <c:v>808.45949540179777</c:v>
                </c:pt>
                <c:pt idx="4626">
                  <c:v>808.43230965899659</c:v>
                </c:pt>
                <c:pt idx="4627">
                  <c:v>808.40512684874477</c:v>
                </c:pt>
                <c:pt idx="4628">
                  <c:v>808.37794697054392</c:v>
                </c:pt>
                <c:pt idx="4629">
                  <c:v>808.35077002389528</c:v>
                </c:pt>
                <c:pt idx="4630">
                  <c:v>808.32359600830046</c:v>
                </c:pt>
                <c:pt idx="4631">
                  <c:v>808.29642492326116</c:v>
                </c:pt>
                <c:pt idx="4632">
                  <c:v>808.26925676827909</c:v>
                </c:pt>
                <c:pt idx="4633">
                  <c:v>808.24209154285597</c:v>
                </c:pt>
                <c:pt idx="4634">
                  <c:v>808.21492924649363</c:v>
                </c:pt>
                <c:pt idx="4635">
                  <c:v>808.18776987869421</c:v>
                </c:pt>
                <c:pt idx="4636">
                  <c:v>808.1606134389599</c:v>
                </c:pt>
                <c:pt idx="4637">
                  <c:v>808.13345992679274</c:v>
                </c:pt>
                <c:pt idx="4638">
                  <c:v>808.10630934169524</c:v>
                </c:pt>
                <c:pt idx="4639">
                  <c:v>808.07916168316979</c:v>
                </c:pt>
                <c:pt idx="4640">
                  <c:v>808.05201695071901</c:v>
                </c:pt>
                <c:pt idx="4641">
                  <c:v>808.02487514384541</c:v>
                </c:pt>
                <c:pt idx="4642">
                  <c:v>807.99773626205172</c:v>
                </c:pt>
                <c:pt idx="4643">
                  <c:v>807.97060030484101</c:v>
                </c:pt>
                <c:pt idx="4644">
                  <c:v>807.94346727171603</c:v>
                </c:pt>
                <c:pt idx="4645">
                  <c:v>807.91633716217962</c:v>
                </c:pt>
                <c:pt idx="4646">
                  <c:v>807.8892099757353</c:v>
                </c:pt>
                <c:pt idx="4647">
                  <c:v>807.86208571188592</c:v>
                </c:pt>
                <c:pt idx="4648">
                  <c:v>807.83496437013525</c:v>
                </c:pt>
                <c:pt idx="4649">
                  <c:v>807.80784594998659</c:v>
                </c:pt>
                <c:pt idx="4650">
                  <c:v>807.78073045094334</c:v>
                </c:pt>
                <c:pt idx="4651">
                  <c:v>807.75361787250961</c:v>
                </c:pt>
                <c:pt idx="4652">
                  <c:v>807.72650821418847</c:v>
                </c:pt>
                <c:pt idx="4653">
                  <c:v>807.69940147548414</c:v>
                </c:pt>
                <c:pt idx="4654">
                  <c:v>807.67229765590082</c:v>
                </c:pt>
                <c:pt idx="4655">
                  <c:v>807.64519675494216</c:v>
                </c:pt>
                <c:pt idx="4656">
                  <c:v>807.61809877211238</c:v>
                </c:pt>
                <c:pt idx="4657">
                  <c:v>807.59100370691613</c:v>
                </c:pt>
                <c:pt idx="4658">
                  <c:v>807.56391155885728</c:v>
                </c:pt>
                <c:pt idx="4659">
                  <c:v>807.53682232744075</c:v>
                </c:pt>
                <c:pt idx="4660">
                  <c:v>807.50973601217061</c:v>
                </c:pt>
                <c:pt idx="4661">
                  <c:v>807.48265261255222</c:v>
                </c:pt>
                <c:pt idx="4662">
                  <c:v>807.45557212808944</c:v>
                </c:pt>
                <c:pt idx="4663">
                  <c:v>807.42849455828787</c:v>
                </c:pt>
                <c:pt idx="4664">
                  <c:v>807.40141990265238</c:v>
                </c:pt>
                <c:pt idx="4665">
                  <c:v>807.37434816068787</c:v>
                </c:pt>
                <c:pt idx="4666">
                  <c:v>807.34727933189959</c:v>
                </c:pt>
                <c:pt idx="4667">
                  <c:v>807.32021341579286</c:v>
                </c:pt>
                <c:pt idx="4668">
                  <c:v>807.29315041187283</c:v>
                </c:pt>
                <c:pt idx="4669">
                  <c:v>807.2660903196454</c:v>
                </c:pt>
                <c:pt idx="4670">
                  <c:v>807.2390331386157</c:v>
                </c:pt>
                <c:pt idx="4671">
                  <c:v>807.21197886828975</c:v>
                </c:pt>
                <c:pt idx="4672">
                  <c:v>807.18492750817325</c:v>
                </c:pt>
                <c:pt idx="4673">
                  <c:v>807.15787905777211</c:v>
                </c:pt>
                <c:pt idx="4674">
                  <c:v>807.13083351659247</c:v>
                </c:pt>
                <c:pt idx="4675">
                  <c:v>807.10379088413993</c:v>
                </c:pt>
                <c:pt idx="4676">
                  <c:v>807.07675115992117</c:v>
                </c:pt>
                <c:pt idx="4677">
                  <c:v>807.04971434344236</c:v>
                </c:pt>
                <c:pt idx="4678">
                  <c:v>807.02268043420986</c:v>
                </c:pt>
                <c:pt idx="4679">
                  <c:v>806.99564943172993</c:v>
                </c:pt>
                <c:pt idx="4680">
                  <c:v>806.96862133550962</c:v>
                </c:pt>
                <c:pt idx="4681">
                  <c:v>806.94159614505543</c:v>
                </c:pt>
                <c:pt idx="4682">
                  <c:v>806.91457385987417</c:v>
                </c:pt>
                <c:pt idx="4683">
                  <c:v>806.88755447947256</c:v>
                </c:pt>
                <c:pt idx="4684">
                  <c:v>806.86053800335799</c:v>
                </c:pt>
                <c:pt idx="4685">
                  <c:v>806.83352443103706</c:v>
                </c:pt>
                <c:pt idx="4686">
                  <c:v>806.8065137620174</c:v>
                </c:pt>
                <c:pt idx="4687">
                  <c:v>806.77950599580606</c:v>
                </c:pt>
                <c:pt idx="4688">
                  <c:v>806.75250113191089</c:v>
                </c:pt>
                <c:pt idx="4689">
                  <c:v>806.72549916983871</c:v>
                </c:pt>
                <c:pt idx="4690">
                  <c:v>806.69850010909761</c:v>
                </c:pt>
                <c:pt idx="4691">
                  <c:v>806.67150394919531</c:v>
                </c:pt>
                <c:pt idx="4692">
                  <c:v>806.64451068963933</c:v>
                </c:pt>
                <c:pt idx="4693">
                  <c:v>806.61752032993797</c:v>
                </c:pt>
                <c:pt idx="4694">
                  <c:v>806.59053286959897</c:v>
                </c:pt>
                <c:pt idx="4695">
                  <c:v>806.56354830813052</c:v>
                </c:pt>
                <c:pt idx="4696">
                  <c:v>806.53656664504069</c:v>
                </c:pt>
                <c:pt idx="4697">
                  <c:v>806.50958787983802</c:v>
                </c:pt>
                <c:pt idx="4698">
                  <c:v>806.48261201203093</c:v>
                </c:pt>
                <c:pt idx="4699">
                  <c:v>806.45563904112794</c:v>
                </c:pt>
                <c:pt idx="4700">
                  <c:v>806.42866896663747</c:v>
                </c:pt>
                <c:pt idx="4701">
                  <c:v>806.40170178806829</c:v>
                </c:pt>
                <c:pt idx="4702">
                  <c:v>806.37473750492939</c:v>
                </c:pt>
                <c:pt idx="4703">
                  <c:v>806.34777611672951</c:v>
                </c:pt>
                <c:pt idx="4704">
                  <c:v>806.32081762297787</c:v>
                </c:pt>
                <c:pt idx="4705">
                  <c:v>806.29386202318346</c:v>
                </c:pt>
                <c:pt idx="4706">
                  <c:v>806.26690931685539</c:v>
                </c:pt>
                <c:pt idx="4707">
                  <c:v>806.2399595035032</c:v>
                </c:pt>
                <c:pt idx="4708">
                  <c:v>806.21301258263622</c:v>
                </c:pt>
                <c:pt idx="4709">
                  <c:v>806.18606855376424</c:v>
                </c:pt>
                <c:pt idx="4710">
                  <c:v>806.15912741639647</c:v>
                </c:pt>
                <c:pt idx="4711">
                  <c:v>806.13218917004281</c:v>
                </c:pt>
                <c:pt idx="4712">
                  <c:v>806.10525381421314</c:v>
                </c:pt>
                <c:pt idx="4713">
                  <c:v>806.07832134841738</c:v>
                </c:pt>
                <c:pt idx="4714">
                  <c:v>806.05139177216552</c:v>
                </c:pt>
                <c:pt idx="4715">
                  <c:v>806.0244650849678</c:v>
                </c:pt>
                <c:pt idx="4716">
                  <c:v>805.99754128633447</c:v>
                </c:pt>
                <c:pt idx="4717">
                  <c:v>805.97062037577564</c:v>
                </c:pt>
                <c:pt idx="4718">
                  <c:v>805.94370235280189</c:v>
                </c:pt>
                <c:pt idx="4719">
                  <c:v>805.91678721692381</c:v>
                </c:pt>
                <c:pt idx="4720">
                  <c:v>805.88987496765196</c:v>
                </c:pt>
                <c:pt idx="4721">
                  <c:v>805.86296560449694</c:v>
                </c:pt>
                <c:pt idx="4722">
                  <c:v>805.83605912696976</c:v>
                </c:pt>
                <c:pt idx="4723">
                  <c:v>805.80915553458158</c:v>
                </c:pt>
                <c:pt idx="4724">
                  <c:v>805.78225482684309</c:v>
                </c:pt>
                <c:pt idx="4725">
                  <c:v>805.7553570032652</c:v>
                </c:pt>
                <c:pt idx="4726">
                  <c:v>805.72846206335976</c:v>
                </c:pt>
                <c:pt idx="4727">
                  <c:v>805.70157000663778</c:v>
                </c:pt>
                <c:pt idx="4728">
                  <c:v>805.67468083261099</c:v>
                </c:pt>
                <c:pt idx="4729">
                  <c:v>805.64779454079041</c:v>
                </c:pt>
                <c:pt idx="4730">
                  <c:v>805.620911130688</c:v>
                </c:pt>
                <c:pt idx="4731">
                  <c:v>805.59403060181569</c:v>
                </c:pt>
                <c:pt idx="4732">
                  <c:v>805.56715295368474</c:v>
                </c:pt>
                <c:pt idx="4733">
                  <c:v>805.54027818580767</c:v>
                </c:pt>
                <c:pt idx="4734">
                  <c:v>805.51340629769606</c:v>
                </c:pt>
                <c:pt idx="4735">
                  <c:v>805.48653728886256</c:v>
                </c:pt>
                <c:pt idx="4736">
                  <c:v>805.45967115881922</c:v>
                </c:pt>
                <c:pt idx="4737">
                  <c:v>805.4328079070782</c:v>
                </c:pt>
                <c:pt idx="4738">
                  <c:v>805.4059475331519</c:v>
                </c:pt>
                <c:pt idx="4739">
                  <c:v>805.37909003655307</c:v>
                </c:pt>
                <c:pt idx="4740">
                  <c:v>805.35223541679454</c:v>
                </c:pt>
                <c:pt idx="4741">
                  <c:v>805.32538367338861</c:v>
                </c:pt>
                <c:pt idx="4742">
                  <c:v>805.29853480584848</c:v>
                </c:pt>
                <c:pt idx="4743">
                  <c:v>805.27168881368686</c:v>
                </c:pt>
                <c:pt idx="4744">
                  <c:v>805.24484569641697</c:v>
                </c:pt>
                <c:pt idx="4745">
                  <c:v>805.21800545355165</c:v>
                </c:pt>
                <c:pt idx="4746">
                  <c:v>805.19116808460444</c:v>
                </c:pt>
                <c:pt idx="4747">
                  <c:v>805.16433358908887</c:v>
                </c:pt>
                <c:pt idx="4748">
                  <c:v>805.13750196651802</c:v>
                </c:pt>
                <c:pt idx="4749">
                  <c:v>805.11067321640542</c:v>
                </c:pt>
                <c:pt idx="4750">
                  <c:v>805.08384733826483</c:v>
                </c:pt>
                <c:pt idx="4751">
                  <c:v>805.05702433160991</c:v>
                </c:pt>
                <c:pt idx="4752">
                  <c:v>805.03020419595464</c:v>
                </c:pt>
                <c:pt idx="4753">
                  <c:v>805.00338693081301</c:v>
                </c:pt>
                <c:pt idx="4754">
                  <c:v>804.97657253569878</c:v>
                </c:pt>
                <c:pt idx="4755">
                  <c:v>804.94976101012662</c:v>
                </c:pt>
                <c:pt idx="4756">
                  <c:v>804.9229523536103</c:v>
                </c:pt>
                <c:pt idx="4757">
                  <c:v>804.89614656566425</c:v>
                </c:pt>
                <c:pt idx="4758">
                  <c:v>804.86934364580293</c:v>
                </c:pt>
                <c:pt idx="4759">
                  <c:v>804.842543593541</c:v>
                </c:pt>
                <c:pt idx="4760">
                  <c:v>804.81574640839312</c:v>
                </c:pt>
                <c:pt idx="4761">
                  <c:v>804.78895208987387</c:v>
                </c:pt>
                <c:pt idx="4762">
                  <c:v>804.76216063749814</c:v>
                </c:pt>
                <c:pt idx="4763">
                  <c:v>804.73537205078094</c:v>
                </c:pt>
                <c:pt idx="4764">
                  <c:v>804.70858632923728</c:v>
                </c:pt>
                <c:pt idx="4765">
                  <c:v>804.68180347238228</c:v>
                </c:pt>
                <c:pt idx="4766">
                  <c:v>804.65502347973143</c:v>
                </c:pt>
                <c:pt idx="4767">
                  <c:v>804.62824635079971</c:v>
                </c:pt>
                <c:pt idx="4768">
                  <c:v>804.60147208510273</c:v>
                </c:pt>
                <c:pt idx="4769">
                  <c:v>804.57470068215594</c:v>
                </c:pt>
                <c:pt idx="4770">
                  <c:v>804.54793214147514</c:v>
                </c:pt>
                <c:pt idx="4771">
                  <c:v>804.52116646257582</c:v>
                </c:pt>
                <c:pt idx="4772">
                  <c:v>804.49440364497423</c:v>
                </c:pt>
                <c:pt idx="4773">
                  <c:v>804.46764368818606</c:v>
                </c:pt>
                <c:pt idx="4774">
                  <c:v>804.44088659172712</c:v>
                </c:pt>
                <c:pt idx="4775">
                  <c:v>804.41413235511402</c:v>
                </c:pt>
                <c:pt idx="4776">
                  <c:v>804.38738097786279</c:v>
                </c:pt>
                <c:pt idx="4777">
                  <c:v>804.36063245948958</c:v>
                </c:pt>
                <c:pt idx="4778">
                  <c:v>804.33388679951122</c:v>
                </c:pt>
                <c:pt idx="4779">
                  <c:v>804.30714399744409</c:v>
                </c:pt>
                <c:pt idx="4780">
                  <c:v>804.28040405280456</c:v>
                </c:pt>
                <c:pt idx="4781">
                  <c:v>804.2536669651098</c:v>
                </c:pt>
                <c:pt idx="4782">
                  <c:v>804.2269327338762</c:v>
                </c:pt>
                <c:pt idx="4783">
                  <c:v>804.20020135862103</c:v>
                </c:pt>
                <c:pt idx="4784">
                  <c:v>804.17347283886113</c:v>
                </c:pt>
                <c:pt idx="4785">
                  <c:v>804.14674717411401</c:v>
                </c:pt>
                <c:pt idx="4786">
                  <c:v>804.12002436389639</c:v>
                </c:pt>
                <c:pt idx="4787">
                  <c:v>804.09330440772567</c:v>
                </c:pt>
                <c:pt idx="4788">
                  <c:v>804.06658730511981</c:v>
                </c:pt>
                <c:pt idx="4789">
                  <c:v>804.03987305559576</c:v>
                </c:pt>
                <c:pt idx="4790">
                  <c:v>804.01316165867149</c:v>
                </c:pt>
                <c:pt idx="4791">
                  <c:v>803.98645311386474</c:v>
                </c:pt>
                <c:pt idx="4792">
                  <c:v>803.95974742069302</c:v>
                </c:pt>
                <c:pt idx="4793">
                  <c:v>803.93304457867464</c:v>
                </c:pt>
                <c:pt idx="4794">
                  <c:v>803.90634458732745</c:v>
                </c:pt>
                <c:pt idx="4795">
                  <c:v>803.87964744616943</c:v>
                </c:pt>
                <c:pt idx="4796">
                  <c:v>803.85295315471899</c:v>
                </c:pt>
                <c:pt idx="4797">
                  <c:v>803.82626171249456</c:v>
                </c:pt>
                <c:pt idx="4798">
                  <c:v>803.79957311901433</c:v>
                </c:pt>
                <c:pt idx="4799">
                  <c:v>803.77288737379695</c:v>
                </c:pt>
                <c:pt idx="4800">
                  <c:v>803.74620447636107</c:v>
                </c:pt>
                <c:pt idx="4801">
                  <c:v>803.71952442622535</c:v>
                </c:pt>
                <c:pt idx="4802">
                  <c:v>803.69284722290877</c:v>
                </c:pt>
                <c:pt idx="4803">
                  <c:v>803.66617286592987</c:v>
                </c:pt>
                <c:pt idx="4804">
                  <c:v>803.63950135480809</c:v>
                </c:pt>
                <c:pt idx="4805">
                  <c:v>803.61283268906243</c:v>
                </c:pt>
                <c:pt idx="4806">
                  <c:v>803.58616686821199</c:v>
                </c:pt>
                <c:pt idx="4807">
                  <c:v>803.5595038917761</c:v>
                </c:pt>
                <c:pt idx="4808">
                  <c:v>803.53284375927433</c:v>
                </c:pt>
                <c:pt idx="4809">
                  <c:v>803.50618647022577</c:v>
                </c:pt>
                <c:pt idx="4810">
                  <c:v>803.47953202415079</c:v>
                </c:pt>
                <c:pt idx="4811">
                  <c:v>803.45288042056859</c:v>
                </c:pt>
                <c:pt idx="4812">
                  <c:v>803.42623165899886</c:v>
                </c:pt>
                <c:pt idx="4813">
                  <c:v>803.39958573896195</c:v>
                </c:pt>
                <c:pt idx="4814">
                  <c:v>803.37294265997775</c:v>
                </c:pt>
                <c:pt idx="4815">
                  <c:v>803.34630242156607</c:v>
                </c:pt>
                <c:pt idx="4816">
                  <c:v>803.31966502324747</c:v>
                </c:pt>
                <c:pt idx="4817">
                  <c:v>803.29303046454197</c:v>
                </c:pt>
                <c:pt idx="4818">
                  <c:v>803.26639874497016</c:v>
                </c:pt>
                <c:pt idx="4819">
                  <c:v>803.23976986405239</c:v>
                </c:pt>
                <c:pt idx="4820">
                  <c:v>803.21314382130959</c:v>
                </c:pt>
                <c:pt idx="4821">
                  <c:v>803.1865206162621</c:v>
                </c:pt>
                <c:pt idx="4822">
                  <c:v>803.15990024843097</c:v>
                </c:pt>
                <c:pt idx="4823">
                  <c:v>803.1332827173369</c:v>
                </c:pt>
                <c:pt idx="4824">
                  <c:v>803.10666802250103</c:v>
                </c:pt>
                <c:pt idx="4825">
                  <c:v>803.0800561634444</c:v>
                </c:pt>
                <c:pt idx="4826">
                  <c:v>803.05344713968827</c:v>
                </c:pt>
                <c:pt idx="4827">
                  <c:v>803.02684095075381</c:v>
                </c:pt>
                <c:pt idx="4828">
                  <c:v>803.00023759616261</c:v>
                </c:pt>
                <c:pt idx="4829">
                  <c:v>802.97363707543616</c:v>
                </c:pt>
                <c:pt idx="4830">
                  <c:v>802.94703938809596</c:v>
                </c:pt>
                <c:pt idx="4831">
                  <c:v>802.92044453366339</c:v>
                </c:pt>
                <c:pt idx="4832">
                  <c:v>802.89385251166073</c:v>
                </c:pt>
                <c:pt idx="4833">
                  <c:v>802.8672633216097</c:v>
                </c:pt>
                <c:pt idx="4834">
                  <c:v>802.84067696303214</c:v>
                </c:pt>
                <c:pt idx="4835">
                  <c:v>802.81409343545033</c:v>
                </c:pt>
                <c:pt idx="4836">
                  <c:v>802.78751273838645</c:v>
                </c:pt>
                <c:pt idx="4837">
                  <c:v>802.76093487136268</c:v>
                </c:pt>
                <c:pt idx="4838">
                  <c:v>802.73435983390129</c:v>
                </c:pt>
                <c:pt idx="4839">
                  <c:v>802.70778762552504</c:v>
                </c:pt>
                <c:pt idx="4840">
                  <c:v>802.68121824575633</c:v>
                </c:pt>
                <c:pt idx="4841">
                  <c:v>802.65465169411777</c:v>
                </c:pt>
                <c:pt idx="4842">
                  <c:v>802.62808797013247</c:v>
                </c:pt>
                <c:pt idx="4843">
                  <c:v>802.60152707332281</c:v>
                </c:pt>
                <c:pt idx="4844">
                  <c:v>802.57496900321212</c:v>
                </c:pt>
                <c:pt idx="4845">
                  <c:v>802.54841375932335</c:v>
                </c:pt>
                <c:pt idx="4846">
                  <c:v>802.52186134117983</c:v>
                </c:pt>
                <c:pt idx="4847">
                  <c:v>802.4953117483044</c:v>
                </c:pt>
                <c:pt idx="4848">
                  <c:v>802.46876498022084</c:v>
                </c:pt>
                <c:pt idx="4849">
                  <c:v>802.44222103645234</c:v>
                </c:pt>
                <c:pt idx="4850">
                  <c:v>802.41567991652278</c:v>
                </c:pt>
                <c:pt idx="4851">
                  <c:v>802.38914161995547</c:v>
                </c:pt>
                <c:pt idx="4852">
                  <c:v>802.3626061462744</c:v>
                </c:pt>
                <c:pt idx="4853">
                  <c:v>802.33607349500335</c:v>
                </c:pt>
                <c:pt idx="4854">
                  <c:v>802.30954366566641</c:v>
                </c:pt>
                <c:pt idx="4855">
                  <c:v>802.28301665778747</c:v>
                </c:pt>
                <c:pt idx="4856">
                  <c:v>802.25649247089052</c:v>
                </c:pt>
                <c:pt idx="4857">
                  <c:v>802.22997110450012</c:v>
                </c:pt>
                <c:pt idx="4858">
                  <c:v>802.20345255814038</c:v>
                </c:pt>
                <c:pt idx="4859">
                  <c:v>802.17693683133609</c:v>
                </c:pt>
                <c:pt idx="4860">
                  <c:v>802.15042392361136</c:v>
                </c:pt>
                <c:pt idx="4861">
                  <c:v>802.12391383449108</c:v>
                </c:pt>
                <c:pt idx="4862">
                  <c:v>802.09740656349993</c:v>
                </c:pt>
                <c:pt idx="4863">
                  <c:v>802.07090211016282</c:v>
                </c:pt>
                <c:pt idx="4864">
                  <c:v>802.04440047400465</c:v>
                </c:pt>
                <c:pt idx="4865">
                  <c:v>802.01790165455031</c:v>
                </c:pt>
                <c:pt idx="4866">
                  <c:v>801.99140565132529</c:v>
                </c:pt>
                <c:pt idx="4867">
                  <c:v>801.96491246385426</c:v>
                </c:pt>
                <c:pt idx="4868">
                  <c:v>801.93842209166291</c:v>
                </c:pt>
                <c:pt idx="4869">
                  <c:v>801.91193453427661</c:v>
                </c:pt>
                <c:pt idx="4870">
                  <c:v>801.88544979122094</c:v>
                </c:pt>
                <c:pt idx="4871">
                  <c:v>801.85896786202136</c:v>
                </c:pt>
                <c:pt idx="4872">
                  <c:v>801.83248874620381</c:v>
                </c:pt>
                <c:pt idx="4873">
                  <c:v>801.80601244329398</c:v>
                </c:pt>
                <c:pt idx="4874">
                  <c:v>801.7795389528178</c:v>
                </c:pt>
                <c:pt idx="4875">
                  <c:v>801.75306827430131</c:v>
                </c:pt>
                <c:pt idx="4876">
                  <c:v>801.72660040727067</c:v>
                </c:pt>
                <c:pt idx="4877">
                  <c:v>801.70013535125167</c:v>
                </c:pt>
                <c:pt idx="4878">
                  <c:v>801.67367310577117</c:v>
                </c:pt>
                <c:pt idx="4879">
                  <c:v>801.6472136703552</c:v>
                </c:pt>
                <c:pt idx="4880">
                  <c:v>801.62075704453059</c:v>
                </c:pt>
                <c:pt idx="4881">
                  <c:v>801.59430322782362</c:v>
                </c:pt>
                <c:pt idx="4882">
                  <c:v>801.56785221976122</c:v>
                </c:pt>
                <c:pt idx="4883">
                  <c:v>801.54140401987001</c:v>
                </c:pt>
                <c:pt idx="4884">
                  <c:v>801.51495862767695</c:v>
                </c:pt>
                <c:pt idx="4885">
                  <c:v>801.48851604270897</c:v>
                </c:pt>
                <c:pt idx="4886">
                  <c:v>801.46207626449325</c:v>
                </c:pt>
                <c:pt idx="4887">
                  <c:v>801.43563929255697</c:v>
                </c:pt>
                <c:pt idx="4888">
                  <c:v>801.40920512642742</c:v>
                </c:pt>
                <c:pt idx="4889">
                  <c:v>801.38277376563201</c:v>
                </c:pt>
                <c:pt idx="4890">
                  <c:v>801.35634520969791</c:v>
                </c:pt>
                <c:pt idx="4891">
                  <c:v>801.32991945815297</c:v>
                </c:pt>
                <c:pt idx="4892">
                  <c:v>801.30349651052484</c:v>
                </c:pt>
                <c:pt idx="4893">
                  <c:v>801.27707636634136</c:v>
                </c:pt>
                <c:pt idx="4894">
                  <c:v>801.2506590251304</c:v>
                </c:pt>
                <c:pt idx="4895">
                  <c:v>801.22424448641959</c:v>
                </c:pt>
                <c:pt idx="4896">
                  <c:v>801.19783274973736</c:v>
                </c:pt>
                <c:pt idx="4897">
                  <c:v>801.17142381461156</c:v>
                </c:pt>
                <c:pt idx="4898">
                  <c:v>801.14501768057073</c:v>
                </c:pt>
                <c:pt idx="4899">
                  <c:v>801.11861434714319</c:v>
                </c:pt>
                <c:pt idx="4900">
                  <c:v>801.09221381385737</c:v>
                </c:pt>
                <c:pt idx="4901">
                  <c:v>801.06581608024169</c:v>
                </c:pt>
                <c:pt idx="4902">
                  <c:v>801.0394211458248</c:v>
                </c:pt>
                <c:pt idx="4903">
                  <c:v>801.01302901013548</c:v>
                </c:pt>
                <c:pt idx="4904">
                  <c:v>800.98663967270284</c:v>
                </c:pt>
                <c:pt idx="4905">
                  <c:v>800.96025313305529</c:v>
                </c:pt>
                <c:pt idx="4906">
                  <c:v>800.93386939072229</c:v>
                </c:pt>
                <c:pt idx="4907">
                  <c:v>800.90748844523296</c:v>
                </c:pt>
                <c:pt idx="4908">
                  <c:v>800.88111029611616</c:v>
                </c:pt>
                <c:pt idx="4909">
                  <c:v>800.85473494290159</c:v>
                </c:pt>
                <c:pt idx="4910">
                  <c:v>800.82836238511868</c:v>
                </c:pt>
                <c:pt idx="4911">
                  <c:v>800.80199262229678</c:v>
                </c:pt>
                <c:pt idx="4912">
                  <c:v>800.77562565396545</c:v>
                </c:pt>
                <c:pt idx="4913">
                  <c:v>800.74926147965448</c:v>
                </c:pt>
                <c:pt idx="4914">
                  <c:v>800.72290009889377</c:v>
                </c:pt>
                <c:pt idx="4915">
                  <c:v>800.69654151121313</c:v>
                </c:pt>
                <c:pt idx="4916">
                  <c:v>800.67018571614256</c:v>
                </c:pt>
                <c:pt idx="4917">
                  <c:v>800.64383271321219</c:v>
                </c:pt>
                <c:pt idx="4918">
                  <c:v>800.61748250195228</c:v>
                </c:pt>
                <c:pt idx="4919">
                  <c:v>800.5911350818933</c:v>
                </c:pt>
                <c:pt idx="4920">
                  <c:v>800.56479045256515</c:v>
                </c:pt>
                <c:pt idx="4921">
                  <c:v>800.53844861349876</c:v>
                </c:pt>
                <c:pt idx="4922">
                  <c:v>800.51210956422449</c:v>
                </c:pt>
                <c:pt idx="4923">
                  <c:v>800.48577330427304</c:v>
                </c:pt>
                <c:pt idx="4924">
                  <c:v>800.45943983317534</c:v>
                </c:pt>
                <c:pt idx="4925">
                  <c:v>800.43310915046209</c:v>
                </c:pt>
                <c:pt idx="4926">
                  <c:v>800.40678125566444</c:v>
                </c:pt>
                <c:pt idx="4927">
                  <c:v>800.38045614831333</c:v>
                </c:pt>
                <c:pt idx="4928">
                  <c:v>800.35413382794002</c:v>
                </c:pt>
                <c:pt idx="4929">
                  <c:v>800.32781429407555</c:v>
                </c:pt>
                <c:pt idx="4930">
                  <c:v>800.30149754625165</c:v>
                </c:pt>
                <c:pt idx="4931">
                  <c:v>800.27518358399936</c:v>
                </c:pt>
                <c:pt idx="4932">
                  <c:v>800.24887240685075</c:v>
                </c:pt>
                <c:pt idx="4933">
                  <c:v>800.22256401433708</c:v>
                </c:pt>
                <c:pt idx="4934">
                  <c:v>800.19625840599031</c:v>
                </c:pt>
                <c:pt idx="4935">
                  <c:v>800.16995558134204</c:v>
                </c:pt>
                <c:pt idx="4936">
                  <c:v>800.14365553992434</c:v>
                </c:pt>
                <c:pt idx="4937">
                  <c:v>800.11735828126928</c:v>
                </c:pt>
                <c:pt idx="4938">
                  <c:v>800.09106380490914</c:v>
                </c:pt>
                <c:pt idx="4939">
                  <c:v>800.064772110376</c:v>
                </c:pt>
                <c:pt idx="4940">
                  <c:v>800.03848319720203</c:v>
                </c:pt>
                <c:pt idx="4941">
                  <c:v>800.01219706491975</c:v>
                </c:pt>
                <c:pt idx="4942">
                  <c:v>799.98591371306202</c:v>
                </c:pt>
                <c:pt idx="4943">
                  <c:v>799.95963314116102</c:v>
                </c:pt>
                <c:pt idx="4944">
                  <c:v>799.93335534874973</c:v>
                </c:pt>
                <c:pt idx="4945">
                  <c:v>799.90708033536077</c:v>
                </c:pt>
                <c:pt idx="4946">
                  <c:v>799.88080810052725</c:v>
                </c:pt>
                <c:pt idx="4947">
                  <c:v>799.85453864378223</c:v>
                </c:pt>
                <c:pt idx="4948">
                  <c:v>799.82827196465848</c:v>
                </c:pt>
                <c:pt idx="4949">
                  <c:v>799.80200806268954</c:v>
                </c:pt>
                <c:pt idx="4950">
                  <c:v>799.7757469374086</c:v>
                </c:pt>
                <c:pt idx="4951">
                  <c:v>799.74948858834875</c:v>
                </c:pt>
                <c:pt idx="4952">
                  <c:v>799.72323301504389</c:v>
                </c:pt>
                <c:pt idx="4953">
                  <c:v>799.69698021702743</c:v>
                </c:pt>
                <c:pt idx="4954">
                  <c:v>799.67073019383304</c:v>
                </c:pt>
                <c:pt idx="4955">
                  <c:v>799.64448294499459</c:v>
                </c:pt>
                <c:pt idx="4956">
                  <c:v>799.61823847004587</c:v>
                </c:pt>
                <c:pt idx="4957">
                  <c:v>799.59199676852086</c:v>
                </c:pt>
                <c:pt idx="4958">
                  <c:v>799.56575783995368</c:v>
                </c:pt>
                <c:pt idx="4959">
                  <c:v>799.53952168387843</c:v>
                </c:pt>
                <c:pt idx="4960">
                  <c:v>799.51328829982947</c:v>
                </c:pt>
                <c:pt idx="4961">
                  <c:v>799.48705768734112</c:v>
                </c:pt>
                <c:pt idx="4962">
                  <c:v>799.46082984594784</c:v>
                </c:pt>
                <c:pt idx="4963">
                  <c:v>799.43460477518386</c:v>
                </c:pt>
                <c:pt idx="4964">
                  <c:v>799.4083824745843</c:v>
                </c:pt>
                <c:pt idx="4965">
                  <c:v>799.38216294368374</c:v>
                </c:pt>
                <c:pt idx="4966">
                  <c:v>799.35594618201708</c:v>
                </c:pt>
                <c:pt idx="4967">
                  <c:v>799.329732189119</c:v>
                </c:pt>
                <c:pt idx="4968">
                  <c:v>799.30352096452464</c:v>
                </c:pt>
                <c:pt idx="4969">
                  <c:v>799.27731250776935</c:v>
                </c:pt>
                <c:pt idx="4970">
                  <c:v>799.25110681838805</c:v>
                </c:pt>
                <c:pt idx="4971">
                  <c:v>799.22490389591633</c:v>
                </c:pt>
                <c:pt idx="4972">
                  <c:v>799.19870373988931</c:v>
                </c:pt>
                <c:pt idx="4973">
                  <c:v>799.17250634984259</c:v>
                </c:pt>
                <c:pt idx="4974">
                  <c:v>799.14631172531188</c:v>
                </c:pt>
                <c:pt idx="4975">
                  <c:v>799.12011986583286</c:v>
                </c:pt>
                <c:pt idx="4976">
                  <c:v>799.09393077094137</c:v>
                </c:pt>
                <c:pt idx="4977">
                  <c:v>799.06774444017321</c:v>
                </c:pt>
                <c:pt idx="4978">
                  <c:v>799.04156087306444</c:v>
                </c:pt>
                <c:pt idx="4979">
                  <c:v>799.01538006915109</c:v>
                </c:pt>
                <c:pt idx="4980">
                  <c:v>798.98920202796933</c:v>
                </c:pt>
              </c:numCache>
            </c:numRef>
          </c:yVal>
          <c:smooth val="1"/>
        </c:ser>
        <c:dLbls>
          <c:showLegendKey val="0"/>
          <c:showVal val="0"/>
          <c:showCatName val="0"/>
          <c:showSerName val="0"/>
          <c:showPercent val="0"/>
          <c:showBubbleSize val="0"/>
        </c:dLbls>
        <c:axId val="172472512"/>
        <c:axId val="172473088"/>
      </c:scatterChart>
      <c:valAx>
        <c:axId val="172472512"/>
        <c:scaling>
          <c:orientation val="minMax"/>
        </c:scaling>
        <c:delete val="0"/>
        <c:axPos val="b"/>
        <c:title>
          <c:tx>
            <c:rich>
              <a:bodyPr/>
              <a:lstStyle/>
              <a:p>
                <a:pPr>
                  <a:defRPr sz="1150" b="1" i="0" u="none" strike="noStrike" baseline="0">
                    <a:solidFill>
                      <a:srgbClr val="000000"/>
                    </a:solidFill>
                    <a:latin typeface="Arial"/>
                    <a:ea typeface="Arial"/>
                    <a:cs typeface="Arial"/>
                  </a:defRPr>
                </a:pPr>
                <a:r>
                  <a:rPr lang="en-GB" sz="1400" dirty="0"/>
                  <a:t>Time in </a:t>
                </a:r>
                <a:r>
                  <a:rPr lang="en-GB" sz="1400" dirty="0" err="1"/>
                  <a:t>microsec</a:t>
                </a:r>
                <a:endParaRPr lang="en-GB" sz="1400" dirty="0"/>
              </a:p>
            </c:rich>
          </c:tx>
          <c:layout>
            <c:manualLayout>
              <c:xMode val="edge"/>
              <c:yMode val="edge"/>
              <c:x val="0.38546653730980801"/>
              <c:y val="0.88059670520439892"/>
            </c:manualLayout>
          </c:layout>
          <c:overlay val="0"/>
          <c:spPr>
            <a:noFill/>
            <a:ln w="25400">
              <a:noFill/>
            </a:ln>
          </c:spPr>
        </c:title>
        <c:numFmt formatCode="0" sourceLinked="0"/>
        <c:majorTickMark val="out"/>
        <c:minorTickMark val="none"/>
        <c:tickLblPos val="nextTo"/>
        <c:spPr>
          <a:ln w="3175">
            <a:solidFill>
              <a:srgbClr val="000000"/>
            </a:solidFill>
            <a:prstDash val="solid"/>
          </a:ln>
        </c:spPr>
        <c:txPr>
          <a:bodyPr rot="0" vert="horz"/>
          <a:lstStyle/>
          <a:p>
            <a:pPr>
              <a:defRPr sz="1200" b="0" i="0" u="none" strike="noStrike" baseline="0">
                <a:solidFill>
                  <a:srgbClr val="000000"/>
                </a:solidFill>
                <a:latin typeface="Arial"/>
                <a:ea typeface="Arial"/>
                <a:cs typeface="Arial"/>
              </a:defRPr>
            </a:pPr>
            <a:endParaRPr lang="en-US"/>
          </a:p>
        </c:txPr>
        <c:crossAx val="172473088"/>
        <c:crosses val="autoZero"/>
        <c:crossBetween val="midCat"/>
      </c:valAx>
      <c:valAx>
        <c:axId val="172473088"/>
        <c:scaling>
          <c:orientation val="minMax"/>
          <c:max val="2000"/>
        </c:scaling>
        <c:delete val="0"/>
        <c:axPos val="l"/>
        <c:majorGridlines>
          <c:spPr>
            <a:ln w="3175">
              <a:solidFill>
                <a:srgbClr val="808080"/>
              </a:solidFill>
              <a:prstDash val="solid"/>
            </a:ln>
          </c:spPr>
        </c:majorGridlines>
        <c:title>
          <c:tx>
            <c:rich>
              <a:bodyPr/>
              <a:lstStyle/>
              <a:p>
                <a:pPr>
                  <a:defRPr sz="1400" b="1" i="0" u="none" strike="noStrike" baseline="0">
                    <a:solidFill>
                      <a:srgbClr val="000000"/>
                    </a:solidFill>
                    <a:latin typeface="Arial"/>
                    <a:ea typeface="Arial"/>
                    <a:cs typeface="Arial"/>
                  </a:defRPr>
                </a:pPr>
                <a:r>
                  <a:rPr lang="en-GB" sz="1400" dirty="0"/>
                  <a:t>Current in kA</a:t>
                </a:r>
              </a:p>
            </c:rich>
          </c:tx>
          <c:layout>
            <c:manualLayout>
              <c:xMode val="edge"/>
              <c:yMode val="edge"/>
              <c:x val="2.4797663273334925E-2"/>
              <c:y val="0.29169456011638928"/>
            </c:manualLayout>
          </c:layout>
          <c:overlay val="0"/>
          <c:spPr>
            <a:noFill/>
            <a:ln w="25400">
              <a:noFill/>
            </a:ln>
          </c:spPr>
        </c:title>
        <c:numFmt formatCode="0" sourceLinked="0"/>
        <c:majorTickMark val="out"/>
        <c:minorTickMark val="none"/>
        <c:tickLblPos val="nextTo"/>
        <c:spPr>
          <a:ln w="3175">
            <a:solidFill>
              <a:srgbClr val="000000"/>
            </a:solidFill>
            <a:prstDash val="solid"/>
          </a:ln>
        </c:spPr>
        <c:txPr>
          <a:bodyPr rot="0" vert="horz"/>
          <a:lstStyle/>
          <a:p>
            <a:pPr>
              <a:defRPr sz="1200" b="0" i="0" u="none" strike="noStrike" baseline="0">
                <a:solidFill>
                  <a:srgbClr val="000000"/>
                </a:solidFill>
                <a:latin typeface="Arial"/>
                <a:ea typeface="Arial"/>
                <a:cs typeface="Arial"/>
              </a:defRPr>
            </a:pPr>
            <a:endParaRPr lang="en-US"/>
          </a:p>
        </c:txPr>
        <c:crossAx val="172472512"/>
        <c:crosses val="autoZero"/>
        <c:crossBetween val="midCat"/>
        <c:majorUnit val="500"/>
        <c:minorUnit val="40"/>
      </c:valAx>
      <c:spPr>
        <a:solidFill>
          <a:srgbClr val="C0C0C0"/>
        </a:solidFill>
        <a:ln w="12700">
          <a:solidFill>
            <a:srgbClr val="808080"/>
          </a:solidFill>
          <a:prstDash val="solid"/>
        </a:ln>
      </c:spPr>
    </c:plotArea>
    <c:legend>
      <c:legendPos val="r"/>
      <c:layout>
        <c:manualLayout>
          <c:xMode val="edge"/>
          <c:yMode val="edge"/>
          <c:x val="0.47545514541896144"/>
          <c:y val="0.51610506911179188"/>
          <c:w val="0.27891064736850091"/>
          <c:h val="0.15057016371648058"/>
        </c:manualLayout>
      </c:layout>
      <c:overlay val="0"/>
      <c:spPr>
        <a:solidFill>
          <a:srgbClr val="FFFFFF"/>
        </a:solidFill>
        <a:ln w="3175">
          <a:solidFill>
            <a:srgbClr val="000000"/>
          </a:solidFill>
          <a:prstDash val="solid"/>
        </a:ln>
      </c:spPr>
      <c:txPr>
        <a:bodyPr/>
        <a:lstStyle/>
        <a:p>
          <a:pPr>
            <a:defRPr sz="985" b="0" i="0" u="none" strike="noStrike" baseline="0">
              <a:solidFill>
                <a:srgbClr val="000000"/>
              </a:solidFill>
              <a:latin typeface="Arial"/>
              <a:ea typeface="Arial"/>
              <a:cs typeface="Arial"/>
            </a:defRPr>
          </a:pPr>
          <a:endParaRPr lang="en-US"/>
        </a:p>
      </c:txPr>
    </c:legend>
    <c:plotVisOnly val="1"/>
    <c:dispBlanksAs val="gap"/>
    <c:showDLblsOverMax val="0"/>
  </c:chart>
  <c:spPr>
    <a:solidFill>
      <a:srgbClr val="FFFFFF"/>
    </a:solidFill>
    <a:ln w="3175">
      <a:solidFill>
        <a:srgbClr val="000000"/>
      </a:solidFill>
      <a:prstDash val="solid"/>
    </a:ln>
  </c:spPr>
  <c:txPr>
    <a:bodyPr/>
    <a:lstStyle/>
    <a:p>
      <a:pPr>
        <a:defRPr sz="1150" b="0" i="0" u="none" strike="noStrike" baseline="0">
          <a:solidFill>
            <a:srgbClr val="000000"/>
          </a:solidFill>
          <a:latin typeface="Arial"/>
          <a:ea typeface="Arial"/>
          <a:cs typeface="Arial"/>
        </a:defRPr>
      </a:pPr>
      <a:endParaRPr lang="en-US"/>
    </a:p>
  </c:txPr>
  <c:externalData r:id="rId1">
    <c:autoUpdate val="0"/>
  </c:externalData>
</c:chartSpace>
</file>

<file path=ppt/drawings/_rels/vmlDrawing1.vml.rels><?xml version="1.0" encoding="UTF-8" standalone="yes"?>
<Relationships xmlns="http://schemas.openxmlformats.org/package/2006/relationships"><Relationship Id="rId1" Type="http://schemas.openxmlformats.org/officeDocument/2006/relationships/image" Target="../media/image32.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32.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MY"/>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B77E643-72C7-4F68-BBE8-96964EF8D2CE}" type="datetimeFigureOut">
              <a:rPr lang="en-MY" smtClean="0"/>
              <a:t>28/11/2019</a:t>
            </a:fld>
            <a:endParaRPr lang="en-MY"/>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MY"/>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MY"/>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MY"/>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97E8653-C1CC-4D8D-A3E3-5189564DE383}" type="slidenum">
              <a:rPr lang="en-MY" smtClean="0"/>
              <a:t>‹#›</a:t>
            </a:fld>
            <a:endParaRPr lang="en-MY"/>
          </a:p>
        </p:txBody>
      </p:sp>
    </p:spTree>
    <p:extLst>
      <p:ext uri="{BB962C8B-B14F-4D97-AF65-F5344CB8AC3E}">
        <p14:creationId xmlns:p14="http://schemas.microsoft.com/office/powerpoint/2010/main" val="208298390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297E8653-C1CC-4D8D-A3E3-5189564DE383}" type="slidenum">
              <a:rPr lang="en-MY" smtClean="0"/>
              <a:t>1</a:t>
            </a:fld>
            <a:endParaRPr lang="en-MY"/>
          </a:p>
        </p:txBody>
      </p:sp>
    </p:spTree>
    <p:extLst>
      <p:ext uri="{BB962C8B-B14F-4D97-AF65-F5344CB8AC3E}">
        <p14:creationId xmlns:p14="http://schemas.microsoft.com/office/powerpoint/2010/main" val="133050987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297E8653-C1CC-4D8D-A3E3-5189564DE383}" type="slidenum">
              <a:rPr lang="en-MY" smtClean="0"/>
              <a:t>22</a:t>
            </a:fld>
            <a:endParaRPr lang="en-MY"/>
          </a:p>
        </p:txBody>
      </p:sp>
    </p:spTree>
    <p:extLst>
      <p:ext uri="{BB962C8B-B14F-4D97-AF65-F5344CB8AC3E}">
        <p14:creationId xmlns:p14="http://schemas.microsoft.com/office/powerpoint/2010/main" val="408993017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MY"/>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MY"/>
          </a:p>
        </p:txBody>
      </p:sp>
      <p:sp>
        <p:nvSpPr>
          <p:cNvPr id="4" name="Date Placeholder 3"/>
          <p:cNvSpPr>
            <a:spLocks noGrp="1"/>
          </p:cNvSpPr>
          <p:nvPr>
            <p:ph type="dt" sz="half" idx="10"/>
          </p:nvPr>
        </p:nvSpPr>
        <p:spPr/>
        <p:txBody>
          <a:bodyPr/>
          <a:lstStyle>
            <a:lvl1pPr>
              <a:defRPr/>
            </a:lvl1pPr>
          </a:lstStyle>
          <a:p>
            <a:pPr>
              <a:defRPr/>
            </a:pPr>
            <a:fld id="{B7EC363C-2952-4A00-A207-F5BFBB686202}" type="datetimeFigureOut">
              <a:rPr lang="en-MY"/>
              <a:pPr>
                <a:defRPr/>
              </a:pPr>
              <a:t>28/11/2019</a:t>
            </a:fld>
            <a:endParaRPr lang="en-MY"/>
          </a:p>
        </p:txBody>
      </p:sp>
      <p:sp>
        <p:nvSpPr>
          <p:cNvPr id="5" name="Footer Placeholder 4"/>
          <p:cNvSpPr>
            <a:spLocks noGrp="1"/>
          </p:cNvSpPr>
          <p:nvPr>
            <p:ph type="ftr" sz="quarter" idx="11"/>
          </p:nvPr>
        </p:nvSpPr>
        <p:spPr/>
        <p:txBody>
          <a:bodyPr/>
          <a:lstStyle>
            <a:lvl1pPr>
              <a:defRPr/>
            </a:lvl1pPr>
          </a:lstStyle>
          <a:p>
            <a:pPr>
              <a:defRPr/>
            </a:pPr>
            <a:endParaRPr lang="en-MY"/>
          </a:p>
        </p:txBody>
      </p:sp>
      <p:sp>
        <p:nvSpPr>
          <p:cNvPr id="6" name="Slide Number Placeholder 5"/>
          <p:cNvSpPr>
            <a:spLocks noGrp="1"/>
          </p:cNvSpPr>
          <p:nvPr>
            <p:ph type="sldNum" sz="quarter" idx="12"/>
          </p:nvPr>
        </p:nvSpPr>
        <p:spPr/>
        <p:txBody>
          <a:bodyPr/>
          <a:lstStyle>
            <a:lvl1pPr>
              <a:defRPr/>
            </a:lvl1pPr>
          </a:lstStyle>
          <a:p>
            <a:pPr>
              <a:defRPr/>
            </a:pPr>
            <a:fld id="{E6E7167A-40C0-4038-A627-9AD9E6290000}" type="slidenum">
              <a:rPr lang="en-MY"/>
              <a:pPr>
                <a:defRPr/>
              </a:pPr>
              <a:t>‹#›</a:t>
            </a:fld>
            <a:endParaRPr lang="en-MY"/>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MY"/>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MY"/>
          </a:p>
        </p:txBody>
      </p:sp>
      <p:sp>
        <p:nvSpPr>
          <p:cNvPr id="4" name="Date Placeholder 3"/>
          <p:cNvSpPr>
            <a:spLocks noGrp="1"/>
          </p:cNvSpPr>
          <p:nvPr>
            <p:ph type="dt" sz="half" idx="10"/>
          </p:nvPr>
        </p:nvSpPr>
        <p:spPr/>
        <p:txBody>
          <a:bodyPr/>
          <a:lstStyle>
            <a:lvl1pPr>
              <a:defRPr/>
            </a:lvl1pPr>
          </a:lstStyle>
          <a:p>
            <a:pPr>
              <a:defRPr/>
            </a:pPr>
            <a:fld id="{8DC3D0CC-219B-4423-BEDF-7F036BBFC476}" type="datetimeFigureOut">
              <a:rPr lang="en-MY"/>
              <a:pPr>
                <a:defRPr/>
              </a:pPr>
              <a:t>28/11/2019</a:t>
            </a:fld>
            <a:endParaRPr lang="en-MY"/>
          </a:p>
        </p:txBody>
      </p:sp>
      <p:sp>
        <p:nvSpPr>
          <p:cNvPr id="5" name="Footer Placeholder 4"/>
          <p:cNvSpPr>
            <a:spLocks noGrp="1"/>
          </p:cNvSpPr>
          <p:nvPr>
            <p:ph type="ftr" sz="quarter" idx="11"/>
          </p:nvPr>
        </p:nvSpPr>
        <p:spPr/>
        <p:txBody>
          <a:bodyPr/>
          <a:lstStyle>
            <a:lvl1pPr>
              <a:defRPr/>
            </a:lvl1pPr>
          </a:lstStyle>
          <a:p>
            <a:pPr>
              <a:defRPr/>
            </a:pPr>
            <a:endParaRPr lang="en-MY"/>
          </a:p>
        </p:txBody>
      </p:sp>
      <p:sp>
        <p:nvSpPr>
          <p:cNvPr id="6" name="Slide Number Placeholder 5"/>
          <p:cNvSpPr>
            <a:spLocks noGrp="1"/>
          </p:cNvSpPr>
          <p:nvPr>
            <p:ph type="sldNum" sz="quarter" idx="12"/>
          </p:nvPr>
        </p:nvSpPr>
        <p:spPr/>
        <p:txBody>
          <a:bodyPr/>
          <a:lstStyle>
            <a:lvl1pPr>
              <a:defRPr/>
            </a:lvl1pPr>
          </a:lstStyle>
          <a:p>
            <a:pPr>
              <a:defRPr/>
            </a:pPr>
            <a:fld id="{0B198D0E-A97A-4C74-9F88-9B3FA3B588AE}" type="slidenum">
              <a:rPr lang="en-MY"/>
              <a:pPr>
                <a:defRPr/>
              </a:pPr>
              <a:t>‹#›</a:t>
            </a:fld>
            <a:endParaRPr lang="en-MY"/>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MY"/>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MY"/>
          </a:p>
        </p:txBody>
      </p:sp>
      <p:sp>
        <p:nvSpPr>
          <p:cNvPr id="4" name="Date Placeholder 3"/>
          <p:cNvSpPr>
            <a:spLocks noGrp="1"/>
          </p:cNvSpPr>
          <p:nvPr>
            <p:ph type="dt" sz="half" idx="10"/>
          </p:nvPr>
        </p:nvSpPr>
        <p:spPr/>
        <p:txBody>
          <a:bodyPr/>
          <a:lstStyle>
            <a:lvl1pPr>
              <a:defRPr/>
            </a:lvl1pPr>
          </a:lstStyle>
          <a:p>
            <a:pPr>
              <a:defRPr/>
            </a:pPr>
            <a:fld id="{4E5954FF-7316-4ACA-BF12-FFDD81D03AC7}" type="datetimeFigureOut">
              <a:rPr lang="en-MY"/>
              <a:pPr>
                <a:defRPr/>
              </a:pPr>
              <a:t>28/11/2019</a:t>
            </a:fld>
            <a:endParaRPr lang="en-MY"/>
          </a:p>
        </p:txBody>
      </p:sp>
      <p:sp>
        <p:nvSpPr>
          <p:cNvPr id="5" name="Footer Placeholder 4"/>
          <p:cNvSpPr>
            <a:spLocks noGrp="1"/>
          </p:cNvSpPr>
          <p:nvPr>
            <p:ph type="ftr" sz="quarter" idx="11"/>
          </p:nvPr>
        </p:nvSpPr>
        <p:spPr/>
        <p:txBody>
          <a:bodyPr/>
          <a:lstStyle>
            <a:lvl1pPr>
              <a:defRPr/>
            </a:lvl1pPr>
          </a:lstStyle>
          <a:p>
            <a:pPr>
              <a:defRPr/>
            </a:pPr>
            <a:endParaRPr lang="en-MY"/>
          </a:p>
        </p:txBody>
      </p:sp>
      <p:sp>
        <p:nvSpPr>
          <p:cNvPr id="6" name="Slide Number Placeholder 5"/>
          <p:cNvSpPr>
            <a:spLocks noGrp="1"/>
          </p:cNvSpPr>
          <p:nvPr>
            <p:ph type="sldNum" sz="quarter" idx="12"/>
          </p:nvPr>
        </p:nvSpPr>
        <p:spPr/>
        <p:txBody>
          <a:bodyPr/>
          <a:lstStyle>
            <a:lvl1pPr>
              <a:defRPr/>
            </a:lvl1pPr>
          </a:lstStyle>
          <a:p>
            <a:pPr>
              <a:defRPr/>
            </a:pPr>
            <a:fld id="{5BA1D0FC-3C00-4776-A707-2863C1EBB4D1}" type="slidenum">
              <a:rPr lang="en-MY"/>
              <a:pPr>
                <a:defRPr/>
              </a:pPr>
              <a:t>‹#›</a:t>
            </a:fld>
            <a:endParaRPr lang="en-MY"/>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Tree>
    <p:extLst>
      <p:ext uri="{BB962C8B-B14F-4D97-AF65-F5344CB8AC3E}">
        <p14:creationId xmlns:p14="http://schemas.microsoft.com/office/powerpoint/2010/main" val="20258997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MY"/>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MY" dirty="0"/>
          </a:p>
        </p:txBody>
      </p:sp>
      <p:sp>
        <p:nvSpPr>
          <p:cNvPr id="4" name="Date Placeholder 3"/>
          <p:cNvSpPr>
            <a:spLocks noGrp="1"/>
          </p:cNvSpPr>
          <p:nvPr>
            <p:ph type="dt" sz="half" idx="10"/>
          </p:nvPr>
        </p:nvSpPr>
        <p:spPr/>
        <p:txBody>
          <a:bodyPr/>
          <a:lstStyle>
            <a:lvl1pPr>
              <a:defRPr/>
            </a:lvl1pPr>
          </a:lstStyle>
          <a:p>
            <a:pPr>
              <a:defRPr/>
            </a:pPr>
            <a:fld id="{838D1F24-310A-4827-91C9-163E74C8E53C}" type="datetimeFigureOut">
              <a:rPr lang="en-MY"/>
              <a:pPr>
                <a:defRPr/>
              </a:pPr>
              <a:t>28/11/2019</a:t>
            </a:fld>
            <a:endParaRPr lang="en-MY"/>
          </a:p>
        </p:txBody>
      </p:sp>
      <p:sp>
        <p:nvSpPr>
          <p:cNvPr id="6" name="Slide Number Placeholder 5"/>
          <p:cNvSpPr>
            <a:spLocks noGrp="1"/>
          </p:cNvSpPr>
          <p:nvPr>
            <p:ph type="sldNum" sz="quarter" idx="12"/>
          </p:nvPr>
        </p:nvSpPr>
        <p:spPr/>
        <p:txBody>
          <a:bodyPr/>
          <a:lstStyle>
            <a:lvl1pPr>
              <a:defRPr/>
            </a:lvl1pPr>
          </a:lstStyle>
          <a:p>
            <a:pPr>
              <a:defRPr/>
            </a:pPr>
            <a:fld id="{FD620B06-6B1B-49A9-8918-20511F9EDF48}" type="slidenum">
              <a:rPr lang="en-MY"/>
              <a:pPr>
                <a:defRPr/>
              </a:pPr>
              <a:t>‹#›</a:t>
            </a:fld>
            <a:endParaRPr lang="en-MY"/>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MY"/>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F69B5554-9A77-4C2D-9DF8-04CBA716FB7E}" type="datetimeFigureOut">
              <a:rPr lang="en-MY"/>
              <a:pPr>
                <a:defRPr/>
              </a:pPr>
              <a:t>28/11/2019</a:t>
            </a:fld>
            <a:endParaRPr lang="en-MY"/>
          </a:p>
        </p:txBody>
      </p:sp>
      <p:sp>
        <p:nvSpPr>
          <p:cNvPr id="5" name="Footer Placeholder 4"/>
          <p:cNvSpPr>
            <a:spLocks noGrp="1"/>
          </p:cNvSpPr>
          <p:nvPr>
            <p:ph type="ftr" sz="quarter" idx="11"/>
          </p:nvPr>
        </p:nvSpPr>
        <p:spPr/>
        <p:txBody>
          <a:bodyPr/>
          <a:lstStyle>
            <a:lvl1pPr>
              <a:defRPr/>
            </a:lvl1pPr>
          </a:lstStyle>
          <a:p>
            <a:pPr>
              <a:defRPr/>
            </a:pPr>
            <a:endParaRPr lang="en-MY"/>
          </a:p>
        </p:txBody>
      </p:sp>
      <p:sp>
        <p:nvSpPr>
          <p:cNvPr id="6" name="Slide Number Placeholder 5"/>
          <p:cNvSpPr>
            <a:spLocks noGrp="1"/>
          </p:cNvSpPr>
          <p:nvPr>
            <p:ph type="sldNum" sz="quarter" idx="12"/>
          </p:nvPr>
        </p:nvSpPr>
        <p:spPr/>
        <p:txBody>
          <a:bodyPr/>
          <a:lstStyle>
            <a:lvl1pPr>
              <a:defRPr/>
            </a:lvl1pPr>
          </a:lstStyle>
          <a:p>
            <a:pPr>
              <a:defRPr/>
            </a:pPr>
            <a:fld id="{8CC58582-90D0-4E50-88CE-33BD621E21B8}" type="slidenum">
              <a:rPr lang="en-MY"/>
              <a:pPr>
                <a:defRPr/>
              </a:pPr>
              <a:t>‹#›</a:t>
            </a:fld>
            <a:endParaRPr lang="en-MY"/>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MY"/>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MY"/>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MY"/>
          </a:p>
        </p:txBody>
      </p:sp>
      <p:sp>
        <p:nvSpPr>
          <p:cNvPr id="5" name="Date Placeholder 3"/>
          <p:cNvSpPr>
            <a:spLocks noGrp="1"/>
          </p:cNvSpPr>
          <p:nvPr>
            <p:ph type="dt" sz="half" idx="10"/>
          </p:nvPr>
        </p:nvSpPr>
        <p:spPr/>
        <p:txBody>
          <a:bodyPr/>
          <a:lstStyle>
            <a:lvl1pPr>
              <a:defRPr/>
            </a:lvl1pPr>
          </a:lstStyle>
          <a:p>
            <a:pPr>
              <a:defRPr/>
            </a:pPr>
            <a:fld id="{661FEF89-17D0-4069-87A1-6BCB8E0C3A2D}" type="datetimeFigureOut">
              <a:rPr lang="en-MY"/>
              <a:pPr>
                <a:defRPr/>
              </a:pPr>
              <a:t>28/11/2019</a:t>
            </a:fld>
            <a:endParaRPr lang="en-MY"/>
          </a:p>
        </p:txBody>
      </p:sp>
      <p:sp>
        <p:nvSpPr>
          <p:cNvPr id="6" name="Footer Placeholder 4"/>
          <p:cNvSpPr>
            <a:spLocks noGrp="1"/>
          </p:cNvSpPr>
          <p:nvPr>
            <p:ph type="ftr" sz="quarter" idx="11"/>
          </p:nvPr>
        </p:nvSpPr>
        <p:spPr/>
        <p:txBody>
          <a:bodyPr/>
          <a:lstStyle>
            <a:lvl1pPr>
              <a:defRPr/>
            </a:lvl1pPr>
          </a:lstStyle>
          <a:p>
            <a:pPr>
              <a:defRPr/>
            </a:pPr>
            <a:endParaRPr lang="en-MY"/>
          </a:p>
        </p:txBody>
      </p:sp>
      <p:sp>
        <p:nvSpPr>
          <p:cNvPr id="7" name="Slide Number Placeholder 5"/>
          <p:cNvSpPr>
            <a:spLocks noGrp="1"/>
          </p:cNvSpPr>
          <p:nvPr>
            <p:ph type="sldNum" sz="quarter" idx="12"/>
          </p:nvPr>
        </p:nvSpPr>
        <p:spPr/>
        <p:txBody>
          <a:bodyPr/>
          <a:lstStyle>
            <a:lvl1pPr>
              <a:defRPr/>
            </a:lvl1pPr>
          </a:lstStyle>
          <a:p>
            <a:pPr>
              <a:defRPr/>
            </a:pPr>
            <a:fld id="{A8970EF8-1776-4070-9B55-1546C0721F95}" type="slidenum">
              <a:rPr lang="en-MY"/>
              <a:pPr>
                <a:defRPr/>
              </a:pPr>
              <a:t>‹#›</a:t>
            </a:fld>
            <a:endParaRPr lang="en-MY"/>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MY"/>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MY"/>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MY"/>
          </a:p>
        </p:txBody>
      </p:sp>
      <p:sp>
        <p:nvSpPr>
          <p:cNvPr id="7" name="Date Placeholder 3"/>
          <p:cNvSpPr>
            <a:spLocks noGrp="1"/>
          </p:cNvSpPr>
          <p:nvPr>
            <p:ph type="dt" sz="half" idx="10"/>
          </p:nvPr>
        </p:nvSpPr>
        <p:spPr/>
        <p:txBody>
          <a:bodyPr/>
          <a:lstStyle>
            <a:lvl1pPr>
              <a:defRPr/>
            </a:lvl1pPr>
          </a:lstStyle>
          <a:p>
            <a:pPr>
              <a:defRPr/>
            </a:pPr>
            <a:fld id="{FA1528B8-3B5E-418E-A38D-CD34AD3D7E3C}" type="datetimeFigureOut">
              <a:rPr lang="en-MY"/>
              <a:pPr>
                <a:defRPr/>
              </a:pPr>
              <a:t>28/11/2019</a:t>
            </a:fld>
            <a:endParaRPr lang="en-MY"/>
          </a:p>
        </p:txBody>
      </p:sp>
      <p:sp>
        <p:nvSpPr>
          <p:cNvPr id="8" name="Footer Placeholder 4"/>
          <p:cNvSpPr>
            <a:spLocks noGrp="1"/>
          </p:cNvSpPr>
          <p:nvPr>
            <p:ph type="ftr" sz="quarter" idx="11"/>
          </p:nvPr>
        </p:nvSpPr>
        <p:spPr/>
        <p:txBody>
          <a:bodyPr/>
          <a:lstStyle>
            <a:lvl1pPr>
              <a:defRPr/>
            </a:lvl1pPr>
          </a:lstStyle>
          <a:p>
            <a:pPr>
              <a:defRPr/>
            </a:pPr>
            <a:endParaRPr lang="en-MY"/>
          </a:p>
        </p:txBody>
      </p:sp>
      <p:sp>
        <p:nvSpPr>
          <p:cNvPr id="9" name="Slide Number Placeholder 5"/>
          <p:cNvSpPr>
            <a:spLocks noGrp="1"/>
          </p:cNvSpPr>
          <p:nvPr>
            <p:ph type="sldNum" sz="quarter" idx="12"/>
          </p:nvPr>
        </p:nvSpPr>
        <p:spPr/>
        <p:txBody>
          <a:bodyPr/>
          <a:lstStyle>
            <a:lvl1pPr>
              <a:defRPr/>
            </a:lvl1pPr>
          </a:lstStyle>
          <a:p>
            <a:pPr>
              <a:defRPr/>
            </a:pPr>
            <a:fld id="{E7E3DF13-1DC6-49B9-9F19-74B9E68BF105}" type="slidenum">
              <a:rPr lang="en-MY"/>
              <a:pPr>
                <a:defRPr/>
              </a:pPr>
              <a:t>‹#›</a:t>
            </a:fld>
            <a:endParaRPr lang="en-MY"/>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MY"/>
          </a:p>
        </p:txBody>
      </p:sp>
      <p:sp>
        <p:nvSpPr>
          <p:cNvPr id="3" name="Date Placeholder 3"/>
          <p:cNvSpPr>
            <a:spLocks noGrp="1"/>
          </p:cNvSpPr>
          <p:nvPr>
            <p:ph type="dt" sz="half" idx="10"/>
          </p:nvPr>
        </p:nvSpPr>
        <p:spPr/>
        <p:txBody>
          <a:bodyPr/>
          <a:lstStyle>
            <a:lvl1pPr>
              <a:defRPr/>
            </a:lvl1pPr>
          </a:lstStyle>
          <a:p>
            <a:pPr>
              <a:defRPr/>
            </a:pPr>
            <a:fld id="{63001127-9519-4D92-A22E-E82749A86999}" type="datetimeFigureOut">
              <a:rPr lang="en-MY"/>
              <a:pPr>
                <a:defRPr/>
              </a:pPr>
              <a:t>28/11/2019</a:t>
            </a:fld>
            <a:endParaRPr lang="en-MY"/>
          </a:p>
        </p:txBody>
      </p:sp>
      <p:sp>
        <p:nvSpPr>
          <p:cNvPr id="4" name="Footer Placeholder 4"/>
          <p:cNvSpPr>
            <a:spLocks noGrp="1"/>
          </p:cNvSpPr>
          <p:nvPr>
            <p:ph type="ftr" sz="quarter" idx="11"/>
          </p:nvPr>
        </p:nvSpPr>
        <p:spPr/>
        <p:txBody>
          <a:bodyPr/>
          <a:lstStyle>
            <a:lvl1pPr>
              <a:defRPr/>
            </a:lvl1pPr>
          </a:lstStyle>
          <a:p>
            <a:pPr>
              <a:defRPr/>
            </a:pPr>
            <a:endParaRPr lang="en-MY"/>
          </a:p>
        </p:txBody>
      </p:sp>
      <p:sp>
        <p:nvSpPr>
          <p:cNvPr id="5" name="Slide Number Placeholder 5"/>
          <p:cNvSpPr>
            <a:spLocks noGrp="1"/>
          </p:cNvSpPr>
          <p:nvPr>
            <p:ph type="sldNum" sz="quarter" idx="12"/>
          </p:nvPr>
        </p:nvSpPr>
        <p:spPr/>
        <p:txBody>
          <a:bodyPr/>
          <a:lstStyle>
            <a:lvl1pPr>
              <a:defRPr/>
            </a:lvl1pPr>
          </a:lstStyle>
          <a:p>
            <a:pPr>
              <a:defRPr/>
            </a:pPr>
            <a:fld id="{D09C4508-43A0-473D-A922-C02B2CB096BE}" type="slidenum">
              <a:rPr lang="en-MY"/>
              <a:pPr>
                <a:defRPr/>
              </a:pPr>
              <a:t>‹#›</a:t>
            </a:fld>
            <a:endParaRPr lang="en-MY"/>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ED1CC3EA-CA51-496F-A9C2-1BBD59818BE6}" type="datetimeFigureOut">
              <a:rPr lang="en-MY"/>
              <a:pPr>
                <a:defRPr/>
              </a:pPr>
              <a:t>28/11/2019</a:t>
            </a:fld>
            <a:endParaRPr lang="en-MY"/>
          </a:p>
        </p:txBody>
      </p:sp>
      <p:sp>
        <p:nvSpPr>
          <p:cNvPr id="3" name="Footer Placeholder 4"/>
          <p:cNvSpPr>
            <a:spLocks noGrp="1"/>
          </p:cNvSpPr>
          <p:nvPr>
            <p:ph type="ftr" sz="quarter" idx="11"/>
          </p:nvPr>
        </p:nvSpPr>
        <p:spPr/>
        <p:txBody>
          <a:bodyPr/>
          <a:lstStyle>
            <a:lvl1pPr>
              <a:defRPr/>
            </a:lvl1pPr>
          </a:lstStyle>
          <a:p>
            <a:pPr>
              <a:defRPr/>
            </a:pPr>
            <a:endParaRPr lang="en-MY"/>
          </a:p>
        </p:txBody>
      </p:sp>
      <p:sp>
        <p:nvSpPr>
          <p:cNvPr id="4" name="Slide Number Placeholder 5"/>
          <p:cNvSpPr>
            <a:spLocks noGrp="1"/>
          </p:cNvSpPr>
          <p:nvPr>
            <p:ph type="sldNum" sz="quarter" idx="12"/>
          </p:nvPr>
        </p:nvSpPr>
        <p:spPr/>
        <p:txBody>
          <a:bodyPr/>
          <a:lstStyle>
            <a:lvl1pPr>
              <a:defRPr/>
            </a:lvl1pPr>
          </a:lstStyle>
          <a:p>
            <a:pPr>
              <a:defRPr/>
            </a:pPr>
            <a:fld id="{0C10F6E8-D6D4-43D6-B375-ADA7C0BBB4B5}" type="slidenum">
              <a:rPr lang="en-MY"/>
              <a:pPr>
                <a:defRPr/>
              </a:pPr>
              <a:t>‹#›</a:t>
            </a:fld>
            <a:endParaRPr lang="en-MY"/>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MY"/>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MY"/>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7F17A3AD-205A-4CF8-8924-1759C23A437F}" type="datetimeFigureOut">
              <a:rPr lang="en-MY"/>
              <a:pPr>
                <a:defRPr/>
              </a:pPr>
              <a:t>28/11/2019</a:t>
            </a:fld>
            <a:endParaRPr lang="en-MY"/>
          </a:p>
        </p:txBody>
      </p:sp>
      <p:sp>
        <p:nvSpPr>
          <p:cNvPr id="6" name="Footer Placeholder 4"/>
          <p:cNvSpPr>
            <a:spLocks noGrp="1"/>
          </p:cNvSpPr>
          <p:nvPr>
            <p:ph type="ftr" sz="quarter" idx="11"/>
          </p:nvPr>
        </p:nvSpPr>
        <p:spPr/>
        <p:txBody>
          <a:bodyPr/>
          <a:lstStyle>
            <a:lvl1pPr>
              <a:defRPr/>
            </a:lvl1pPr>
          </a:lstStyle>
          <a:p>
            <a:pPr>
              <a:defRPr/>
            </a:pPr>
            <a:endParaRPr lang="en-MY"/>
          </a:p>
        </p:txBody>
      </p:sp>
      <p:sp>
        <p:nvSpPr>
          <p:cNvPr id="7" name="Slide Number Placeholder 5"/>
          <p:cNvSpPr>
            <a:spLocks noGrp="1"/>
          </p:cNvSpPr>
          <p:nvPr>
            <p:ph type="sldNum" sz="quarter" idx="12"/>
          </p:nvPr>
        </p:nvSpPr>
        <p:spPr/>
        <p:txBody>
          <a:bodyPr/>
          <a:lstStyle>
            <a:lvl1pPr>
              <a:defRPr/>
            </a:lvl1pPr>
          </a:lstStyle>
          <a:p>
            <a:pPr>
              <a:defRPr/>
            </a:pPr>
            <a:fld id="{3DF605D5-D883-4848-8334-E518C2118556}" type="slidenum">
              <a:rPr lang="en-MY"/>
              <a:pPr>
                <a:defRPr/>
              </a:pPr>
              <a:t>‹#›</a:t>
            </a:fld>
            <a:endParaRPr lang="en-MY"/>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MY"/>
          </a:p>
        </p:txBody>
      </p:sp>
      <p:sp>
        <p:nvSpPr>
          <p:cNvPr id="3" name="Picture Placeholder 2"/>
          <p:cNvSpPr>
            <a:spLocks noGrp="1"/>
          </p:cNvSpPr>
          <p:nvPr>
            <p:ph type="pic" idx="1"/>
          </p:nvPr>
        </p:nvSpPr>
        <p:spPr>
          <a:xfrm>
            <a:off x="1792288" y="612775"/>
            <a:ext cx="5486400" cy="4114800"/>
          </a:xfrm>
          <a:prstGeom prst="rect">
            <a:avLst/>
          </a:prstGeo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MY" noProof="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4A057A2B-78BF-44BF-B677-C04DBCD54E22}" type="datetimeFigureOut">
              <a:rPr lang="en-MY"/>
              <a:pPr>
                <a:defRPr/>
              </a:pPr>
              <a:t>28/11/2019</a:t>
            </a:fld>
            <a:endParaRPr lang="en-MY"/>
          </a:p>
        </p:txBody>
      </p:sp>
      <p:sp>
        <p:nvSpPr>
          <p:cNvPr id="6" name="Footer Placeholder 4"/>
          <p:cNvSpPr>
            <a:spLocks noGrp="1"/>
          </p:cNvSpPr>
          <p:nvPr>
            <p:ph type="ftr" sz="quarter" idx="11"/>
          </p:nvPr>
        </p:nvSpPr>
        <p:spPr/>
        <p:txBody>
          <a:bodyPr/>
          <a:lstStyle>
            <a:lvl1pPr>
              <a:defRPr/>
            </a:lvl1pPr>
          </a:lstStyle>
          <a:p>
            <a:pPr>
              <a:defRPr/>
            </a:pPr>
            <a:endParaRPr lang="en-MY"/>
          </a:p>
        </p:txBody>
      </p:sp>
      <p:sp>
        <p:nvSpPr>
          <p:cNvPr id="7" name="Slide Number Placeholder 5"/>
          <p:cNvSpPr>
            <a:spLocks noGrp="1"/>
          </p:cNvSpPr>
          <p:nvPr>
            <p:ph type="sldNum" sz="quarter" idx="12"/>
          </p:nvPr>
        </p:nvSpPr>
        <p:spPr/>
        <p:txBody>
          <a:bodyPr/>
          <a:lstStyle>
            <a:lvl1pPr>
              <a:defRPr/>
            </a:lvl1pPr>
          </a:lstStyle>
          <a:p>
            <a:pPr>
              <a:defRPr/>
            </a:pPr>
            <a:fld id="{18D9481D-93B9-4E36-8EB2-AD4375F68B50}" type="slidenum">
              <a:rPr lang="en-MY"/>
              <a:pPr>
                <a:defRPr/>
              </a:pPr>
              <a:t>‹#›</a:t>
            </a:fld>
            <a:endParaRPr lang="en-MY"/>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rgbClr val="5E9EFF">
                <a:alpha val="47000"/>
              </a:srgbClr>
            </a:gs>
            <a:gs pos="39999">
              <a:srgbClr val="85C2FF"/>
            </a:gs>
            <a:gs pos="70000">
              <a:srgbClr val="C4D6EB"/>
            </a:gs>
            <a:gs pos="100000">
              <a:srgbClr val="FFEBFA"/>
            </a:gs>
          </a:gsLst>
          <a:lin ang="5400000" scaled="0"/>
          <a:tileRect/>
        </a:gra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dirty="0" smtClean="0"/>
              <a:t>Click to edit Master title style</a:t>
            </a:r>
            <a:endParaRPr lang="en-MY" dirty="0" smtClean="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cs typeface="+mn-cs"/>
              </a:defRPr>
            </a:lvl1pPr>
          </a:lstStyle>
          <a:p>
            <a:pPr>
              <a:defRPr/>
            </a:pPr>
            <a:fld id="{42D7A41F-8B21-45EE-8689-8FA55BFD0540}" type="datetimeFigureOut">
              <a:rPr lang="en-MY"/>
              <a:pPr>
                <a:defRPr/>
              </a:pPr>
              <a:t>28/11/2019</a:t>
            </a:fld>
            <a:endParaRPr lang="en-MY"/>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en-MY"/>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smtClean="0">
                <a:solidFill>
                  <a:schemeClr val="tx1">
                    <a:tint val="75000"/>
                  </a:schemeClr>
                </a:solidFill>
                <a:latin typeface="+mn-lt"/>
                <a:cs typeface="+mn-cs"/>
              </a:defRPr>
            </a:lvl1pPr>
          </a:lstStyle>
          <a:p>
            <a:pPr>
              <a:defRPr/>
            </a:pPr>
            <a:fld id="{66EA561B-C76A-4EAC-AD36-9BDF586B52FF}" type="slidenum">
              <a:rPr lang="en-MY"/>
              <a:pPr>
                <a:defRPr/>
              </a:pPr>
              <a:t>‹#›</a:t>
            </a:fld>
            <a:endParaRPr lang="en-MY"/>
          </a:p>
        </p:txBody>
      </p:sp>
    </p:spTree>
  </p:cSld>
  <p:clrMap bg1="lt1" tx1="dk1" bg2="lt2" tx2="dk2" accent1="accent1" accent2="accent2" accent3="accent3" accent4="accent4" accent5="accent5" accent6="accent6" hlink="hlink" folHlink="folHlink"/>
  <p:sldLayoutIdLst>
    <p:sldLayoutId id="2147483659" r:id="rId1"/>
    <p:sldLayoutId id="2147483658" r:id="rId2"/>
    <p:sldLayoutId id="2147483657" r:id="rId3"/>
    <p:sldLayoutId id="2147483656" r:id="rId4"/>
    <p:sldLayoutId id="2147483655" r:id="rId5"/>
    <p:sldLayoutId id="2147483654" r:id="rId6"/>
    <p:sldLayoutId id="2147483653" r:id="rId7"/>
    <p:sldLayoutId id="2147483652" r:id="rId8"/>
    <p:sldLayoutId id="2147483651" r:id="rId9"/>
    <p:sldLayoutId id="2147483650" r:id="rId10"/>
    <p:sldLayoutId id="2147483649" r:id="rId11"/>
    <p:sldLayoutId id="2147483660" r:id="rId12"/>
  </p:sldLayoutIdLst>
  <p:txStyles>
    <p:title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www.plasmafocus.net/"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2" Type="http://schemas.openxmlformats.org/officeDocument/2006/relationships/image" Target="../media/image14.wmf"/><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hyperlink" Target="https://www.plasmafocus.net/" TargetMode="Externa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27.emf"/><Relationship Id="rId5" Type="http://schemas.openxmlformats.org/officeDocument/2006/relationships/image" Target="../media/image26.png"/><Relationship Id="rId4" Type="http://schemas.openxmlformats.org/officeDocument/2006/relationships/image" Target="../media/image25.png"/></Relationships>
</file>

<file path=ppt/slides/_rels/slide23.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slideLayout" Target="../slideLayouts/slideLayout7.xml"/><Relationship Id="rId1" Type="http://schemas.openxmlformats.org/officeDocument/2006/relationships/vmlDrawing" Target="../drawings/vmlDrawing1.vml"/><Relationship Id="rId5" Type="http://schemas.openxmlformats.org/officeDocument/2006/relationships/image" Target="../media/image32.wmf"/><Relationship Id="rId4" Type="http://schemas.openxmlformats.org/officeDocument/2006/relationships/oleObject" Target="../embeddings/oleObject1.bin"/></Relationships>
</file>

<file path=ppt/slides/_rels/slide27.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7.xml"/><Relationship Id="rId1" Type="http://schemas.openxmlformats.org/officeDocument/2006/relationships/vmlDrawing" Target="../drawings/vmlDrawing2.vml"/><Relationship Id="rId4" Type="http://schemas.openxmlformats.org/officeDocument/2006/relationships/image" Target="../media/image32.wmf"/></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hyperlink" Target="http://www.plasmafocus.net/"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36.emf"/><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www.aaapt.org/" TargetMode="External"/><Relationship Id="rId2" Type="http://schemas.openxmlformats.org/officeDocument/2006/relationships/image" Target="../media/image3.jpeg"/><Relationship Id="rId1" Type="http://schemas.openxmlformats.org/officeDocument/2006/relationships/slideLayout" Target="../slideLayouts/slideLayout1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5.xml"/></Relationships>
</file>

<file path=ppt/slides/_rels/slide42.xml.rels><?xml version="1.0" encoding="UTF-8" standalone="yes"?>
<Relationships xmlns="http://schemas.openxmlformats.org/package/2006/relationships"><Relationship Id="rId2" Type="http://schemas.openxmlformats.org/officeDocument/2006/relationships/image" Target="../media/image39.emf"/><Relationship Id="rId1" Type="http://schemas.openxmlformats.org/officeDocument/2006/relationships/slideLayout" Target="../slideLayouts/slideLayout5.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hyperlink" Target="http://www.plasmafocus.net/" TargetMode="External"/><Relationship Id="rId1" Type="http://schemas.openxmlformats.org/officeDocument/2006/relationships/slideLayout" Target="../slideLayouts/slideLayout12.xml"/></Relationships>
</file>

<file path=ppt/slides/_rels/slide4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1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2" Type="http://schemas.openxmlformats.org/officeDocument/2006/relationships/image" Target="../media/image43.emf"/><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12.xml"/></Relationships>
</file>

<file path=ppt/slides/_rels/slide57.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2" Type="http://schemas.openxmlformats.org/officeDocument/2006/relationships/image" Target="../media/image47.emf"/><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7.xml"/><Relationship Id="rId5" Type="http://schemas.openxmlformats.org/officeDocument/2006/relationships/image" Target="../media/image8.png"/><Relationship Id="rId4" Type="http://schemas.openxmlformats.org/officeDocument/2006/relationships/image" Target="../media/image7.png"/></Relationships>
</file>

<file path=ppt/slides/_rels/slide60.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49.png"/><Relationship Id="rId1" Type="http://schemas.openxmlformats.org/officeDocument/2006/relationships/slideLayout" Target="../slideLayouts/slideLayout4.xml"/><Relationship Id="rId4" Type="http://schemas.openxmlformats.org/officeDocument/2006/relationships/image" Target="../media/image51.png"/></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hyperlink" Target="http://www.plasmafocus.net/"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95536" y="2348880"/>
            <a:ext cx="8424936" cy="1729522"/>
          </a:xfrm>
        </p:spPr>
        <p:txBody>
          <a:bodyPr/>
          <a:lstStyle/>
          <a:p>
            <a:r>
              <a:rPr lang="en-US" sz="2800" b="1" dirty="0" smtClean="0">
                <a:latin typeface="Times New Roman" panose="02020603050405020304" pitchFamily="18" charset="0"/>
                <a:cs typeface="Times New Roman" panose="02020603050405020304" pitchFamily="18" charset="0"/>
              </a:rPr>
              <a:t/>
            </a:r>
            <a:br>
              <a:rPr lang="en-US" sz="2800" b="1" dirty="0" smtClean="0">
                <a:latin typeface="Times New Roman" panose="02020603050405020304" pitchFamily="18" charset="0"/>
                <a:cs typeface="Times New Roman" panose="02020603050405020304" pitchFamily="18" charset="0"/>
              </a:rPr>
            </a:br>
            <a:r>
              <a:rPr lang="en-US" sz="2800" b="1" dirty="0" smtClean="0">
                <a:latin typeface="Times New Roman" panose="02020603050405020304" pitchFamily="18" charset="0"/>
                <a:cs typeface="Times New Roman" panose="02020603050405020304" pitchFamily="18" charset="0"/>
              </a:rPr>
              <a:t>Lee Code and  Plasma Focus Current </a:t>
            </a:r>
            <a:r>
              <a:rPr lang="en-US" sz="3600" dirty="0"/>
              <a:t/>
            </a:r>
            <a:br>
              <a:rPr lang="en-US" sz="3600" dirty="0"/>
            </a:br>
            <a:endParaRPr lang="en-MY" sz="3600" dirty="0"/>
          </a:p>
        </p:txBody>
      </p:sp>
      <p:sp>
        <p:nvSpPr>
          <p:cNvPr id="3" name="Subtitle 2"/>
          <p:cNvSpPr>
            <a:spLocks noGrp="1"/>
          </p:cNvSpPr>
          <p:nvPr>
            <p:ph type="subTitle" idx="1"/>
          </p:nvPr>
        </p:nvSpPr>
        <p:spPr>
          <a:xfrm>
            <a:off x="395536" y="4149080"/>
            <a:ext cx="8208912" cy="2664296"/>
          </a:xfrm>
        </p:spPr>
        <p:txBody>
          <a:bodyPr/>
          <a:lstStyle/>
          <a:p>
            <a:r>
              <a:rPr lang="en-US" sz="2400" baseline="30000" dirty="0" smtClean="0">
                <a:solidFill>
                  <a:schemeClr val="tx1">
                    <a:lumMod val="75000"/>
                    <a:lumOff val="25000"/>
                  </a:schemeClr>
                </a:solidFill>
                <a:latin typeface="Times New Roman" panose="02020603050405020304" pitchFamily="18" charset="0"/>
                <a:cs typeface="Times New Roman" panose="02020603050405020304" pitchFamily="18" charset="0"/>
              </a:rPr>
              <a:t>1,2</a:t>
            </a:r>
            <a:r>
              <a:rPr lang="en-US" sz="2400" dirty="0" smtClean="0">
                <a:solidFill>
                  <a:schemeClr val="tx1">
                    <a:lumMod val="75000"/>
                    <a:lumOff val="25000"/>
                  </a:schemeClr>
                </a:solidFill>
                <a:latin typeface="Times New Roman" panose="02020603050405020304" pitchFamily="18" charset="0"/>
                <a:cs typeface="Times New Roman" panose="02020603050405020304" pitchFamily="18" charset="0"/>
              </a:rPr>
              <a:t>S </a:t>
            </a:r>
            <a:r>
              <a:rPr lang="en-US" sz="2400" dirty="0">
                <a:solidFill>
                  <a:schemeClr val="tx1">
                    <a:lumMod val="75000"/>
                    <a:lumOff val="25000"/>
                  </a:schemeClr>
                </a:solidFill>
                <a:latin typeface="Times New Roman" panose="02020603050405020304" pitchFamily="18" charset="0"/>
                <a:cs typeface="Times New Roman" panose="02020603050405020304" pitchFamily="18" charset="0"/>
              </a:rPr>
              <a:t>H Saw &amp; </a:t>
            </a:r>
            <a:r>
              <a:rPr lang="en-US" sz="2400" baseline="30000" dirty="0" smtClean="0">
                <a:solidFill>
                  <a:schemeClr val="tx1">
                    <a:lumMod val="75000"/>
                    <a:lumOff val="25000"/>
                  </a:schemeClr>
                </a:solidFill>
                <a:latin typeface="Times New Roman" panose="02020603050405020304" pitchFamily="18" charset="0"/>
                <a:cs typeface="Times New Roman" panose="02020603050405020304" pitchFamily="18" charset="0"/>
              </a:rPr>
              <a:t>2,3,4</a:t>
            </a:r>
            <a:r>
              <a:rPr lang="en-US" sz="2400" dirty="0" smtClean="0">
                <a:solidFill>
                  <a:schemeClr val="tx1">
                    <a:lumMod val="75000"/>
                    <a:lumOff val="25000"/>
                  </a:schemeClr>
                </a:solidFill>
                <a:latin typeface="Times New Roman" panose="02020603050405020304" pitchFamily="18" charset="0"/>
                <a:cs typeface="Times New Roman" panose="02020603050405020304" pitchFamily="18" charset="0"/>
              </a:rPr>
              <a:t>S Lee</a:t>
            </a:r>
            <a:endParaRPr lang="en-US" sz="2400" dirty="0">
              <a:solidFill>
                <a:schemeClr val="tx1">
                  <a:lumMod val="75000"/>
                  <a:lumOff val="25000"/>
                </a:schemeClr>
              </a:solidFill>
              <a:latin typeface="Times New Roman" panose="02020603050405020304" pitchFamily="18" charset="0"/>
              <a:cs typeface="Times New Roman" panose="02020603050405020304" pitchFamily="18" charset="0"/>
            </a:endParaRPr>
          </a:p>
          <a:p>
            <a:r>
              <a:rPr lang="en-US" sz="1100" dirty="0" smtClean="0">
                <a:solidFill>
                  <a:schemeClr val="tx1">
                    <a:lumMod val="75000"/>
                    <a:lumOff val="25000"/>
                  </a:schemeClr>
                </a:solidFill>
                <a:latin typeface="Times New Roman" panose="02020603050405020304" pitchFamily="18" charset="0"/>
                <a:cs typeface="Times New Roman" panose="02020603050405020304" pitchFamily="18" charset="0"/>
              </a:rPr>
              <a:t> </a:t>
            </a:r>
            <a:endParaRPr lang="en-US" sz="1100" dirty="0">
              <a:solidFill>
                <a:schemeClr val="tx1">
                  <a:lumMod val="75000"/>
                  <a:lumOff val="25000"/>
                </a:schemeClr>
              </a:solidFill>
              <a:latin typeface="Times New Roman" panose="02020603050405020304" pitchFamily="18" charset="0"/>
              <a:cs typeface="Times New Roman" panose="02020603050405020304" pitchFamily="18" charset="0"/>
            </a:endParaRPr>
          </a:p>
          <a:p>
            <a:r>
              <a:rPr lang="en-US" sz="1800" baseline="30000" dirty="0" smtClean="0">
                <a:solidFill>
                  <a:schemeClr val="tx1">
                    <a:lumMod val="75000"/>
                    <a:lumOff val="25000"/>
                  </a:schemeClr>
                </a:solidFill>
                <a:latin typeface="Times New Roman" panose="02020603050405020304" pitchFamily="18" charset="0"/>
                <a:cs typeface="Times New Roman" panose="02020603050405020304" pitchFamily="18" charset="0"/>
              </a:rPr>
              <a:t>1</a:t>
            </a:r>
            <a:r>
              <a:rPr lang="en-US" sz="1800" dirty="0" smtClean="0">
                <a:solidFill>
                  <a:schemeClr val="tx1">
                    <a:lumMod val="75000"/>
                    <a:lumOff val="25000"/>
                  </a:schemeClr>
                </a:solidFill>
                <a:latin typeface="Times New Roman" panose="02020603050405020304" pitchFamily="18" charset="0"/>
                <a:cs typeface="Times New Roman" panose="02020603050405020304" pitchFamily="18" charset="0"/>
              </a:rPr>
              <a:t>First City University College, 47800 </a:t>
            </a:r>
            <a:r>
              <a:rPr lang="en-US" sz="1800" dirty="0" err="1" smtClean="0">
                <a:solidFill>
                  <a:schemeClr val="tx1">
                    <a:lumMod val="75000"/>
                    <a:lumOff val="25000"/>
                  </a:schemeClr>
                </a:solidFill>
                <a:latin typeface="Times New Roman" panose="02020603050405020304" pitchFamily="18" charset="0"/>
                <a:cs typeface="Times New Roman" panose="02020603050405020304" pitchFamily="18" charset="0"/>
              </a:rPr>
              <a:t>Petaling</a:t>
            </a:r>
            <a:r>
              <a:rPr lang="en-US" sz="1800" dirty="0" smtClean="0">
                <a:solidFill>
                  <a:schemeClr val="tx1">
                    <a:lumMod val="75000"/>
                    <a:lumOff val="25000"/>
                  </a:schemeClr>
                </a:solidFill>
                <a:latin typeface="Times New Roman" panose="02020603050405020304" pitchFamily="18" charset="0"/>
                <a:cs typeface="Times New Roman" panose="02020603050405020304" pitchFamily="18" charset="0"/>
              </a:rPr>
              <a:t> Jaya, </a:t>
            </a:r>
            <a:r>
              <a:rPr lang="en-US" sz="1800" dirty="0">
                <a:solidFill>
                  <a:schemeClr val="tx1">
                    <a:lumMod val="75000"/>
                    <a:lumOff val="25000"/>
                  </a:schemeClr>
                </a:solidFill>
                <a:latin typeface="Times New Roman" panose="02020603050405020304" pitchFamily="18" charset="0"/>
                <a:cs typeface="Times New Roman" panose="02020603050405020304" pitchFamily="18" charset="0"/>
              </a:rPr>
              <a:t>Malaysia</a:t>
            </a:r>
          </a:p>
          <a:p>
            <a:r>
              <a:rPr lang="en-US" sz="1800" baseline="30000" dirty="0">
                <a:solidFill>
                  <a:schemeClr val="tx1">
                    <a:lumMod val="75000"/>
                    <a:lumOff val="25000"/>
                  </a:schemeClr>
                </a:solidFill>
                <a:latin typeface="Times New Roman" panose="02020603050405020304" pitchFamily="18" charset="0"/>
                <a:cs typeface="Times New Roman" panose="02020603050405020304" pitchFamily="18" charset="0"/>
              </a:rPr>
              <a:t>2</a:t>
            </a:r>
            <a:r>
              <a:rPr lang="en-US" sz="1800" dirty="0">
                <a:solidFill>
                  <a:schemeClr val="tx1">
                    <a:lumMod val="75000"/>
                    <a:lumOff val="25000"/>
                  </a:schemeClr>
                </a:solidFill>
                <a:latin typeface="Times New Roman" panose="02020603050405020304" pitchFamily="18" charset="0"/>
                <a:cs typeface="Times New Roman" panose="02020603050405020304" pitchFamily="18" charset="0"/>
                <a:hlinkClick r:id="rId3"/>
              </a:rPr>
              <a:t>Institute for Plasma Focus Studies</a:t>
            </a:r>
            <a:r>
              <a:rPr lang="en-US" sz="1800" dirty="0">
                <a:solidFill>
                  <a:schemeClr val="tx1">
                    <a:lumMod val="75000"/>
                    <a:lumOff val="25000"/>
                  </a:schemeClr>
                </a:solidFill>
                <a:latin typeface="Times New Roman" panose="02020603050405020304" pitchFamily="18" charset="0"/>
                <a:cs typeface="Times New Roman" panose="02020603050405020304" pitchFamily="18" charset="0"/>
              </a:rPr>
              <a:t>, 32 </a:t>
            </a:r>
            <a:r>
              <a:rPr lang="en-US" sz="1800" dirty="0" err="1">
                <a:solidFill>
                  <a:schemeClr val="tx1">
                    <a:lumMod val="75000"/>
                    <a:lumOff val="25000"/>
                  </a:schemeClr>
                </a:solidFill>
                <a:latin typeface="Times New Roman" panose="02020603050405020304" pitchFamily="18" charset="0"/>
                <a:cs typeface="Times New Roman" panose="02020603050405020304" pitchFamily="18" charset="0"/>
              </a:rPr>
              <a:t>Oakpark</a:t>
            </a:r>
            <a:r>
              <a:rPr lang="en-US" sz="1800" dirty="0">
                <a:solidFill>
                  <a:schemeClr val="tx1">
                    <a:lumMod val="75000"/>
                    <a:lumOff val="25000"/>
                  </a:schemeClr>
                </a:solidFill>
                <a:latin typeface="Times New Roman" panose="02020603050405020304" pitchFamily="18" charset="0"/>
                <a:cs typeface="Times New Roman" panose="02020603050405020304" pitchFamily="18" charset="0"/>
              </a:rPr>
              <a:t> Drive, </a:t>
            </a:r>
            <a:r>
              <a:rPr lang="en-US" sz="1800" dirty="0" err="1">
                <a:solidFill>
                  <a:schemeClr val="tx1">
                    <a:lumMod val="75000"/>
                    <a:lumOff val="25000"/>
                  </a:schemeClr>
                </a:solidFill>
                <a:latin typeface="Times New Roman" panose="02020603050405020304" pitchFamily="18" charset="0"/>
                <a:cs typeface="Times New Roman" panose="02020603050405020304" pitchFamily="18" charset="0"/>
              </a:rPr>
              <a:t>Chadstone</a:t>
            </a:r>
            <a:r>
              <a:rPr lang="en-US" sz="1800" dirty="0">
                <a:solidFill>
                  <a:schemeClr val="tx1">
                    <a:lumMod val="75000"/>
                    <a:lumOff val="25000"/>
                  </a:schemeClr>
                </a:solidFill>
                <a:latin typeface="Times New Roman" panose="02020603050405020304" pitchFamily="18" charset="0"/>
                <a:cs typeface="Times New Roman" panose="02020603050405020304" pitchFamily="18" charset="0"/>
              </a:rPr>
              <a:t> VIC3148, Australia</a:t>
            </a:r>
          </a:p>
          <a:p>
            <a:r>
              <a:rPr lang="en-US" sz="1800" baseline="30000" dirty="0" smtClean="0">
                <a:solidFill>
                  <a:schemeClr val="tx1">
                    <a:lumMod val="75000"/>
                    <a:lumOff val="25000"/>
                  </a:schemeClr>
                </a:solidFill>
                <a:latin typeface="Times New Roman" panose="02020603050405020304" pitchFamily="18" charset="0"/>
                <a:cs typeface="Times New Roman" panose="02020603050405020304" pitchFamily="18" charset="0"/>
              </a:rPr>
              <a:t>3</a:t>
            </a:r>
            <a:r>
              <a:rPr lang="en-US" sz="1800" dirty="0" smtClean="0">
                <a:solidFill>
                  <a:schemeClr val="tx1">
                    <a:lumMod val="75000"/>
                    <a:lumOff val="25000"/>
                  </a:schemeClr>
                </a:solidFill>
                <a:latin typeface="Times New Roman" panose="02020603050405020304" pitchFamily="18" charset="0"/>
                <a:cs typeface="Times New Roman" panose="02020603050405020304" pitchFamily="18" charset="0"/>
              </a:rPr>
              <a:t>Physics </a:t>
            </a:r>
            <a:r>
              <a:rPr lang="en-US" sz="1800" dirty="0">
                <a:solidFill>
                  <a:schemeClr val="tx1">
                    <a:lumMod val="75000"/>
                    <a:lumOff val="25000"/>
                  </a:schemeClr>
                </a:solidFill>
                <a:latin typeface="Times New Roman" panose="02020603050405020304" pitchFamily="18" charset="0"/>
                <a:cs typeface="Times New Roman" panose="02020603050405020304" pitchFamily="18" charset="0"/>
              </a:rPr>
              <a:t>Department, University of Malaya, 50603 Kuala Lumpur, Malaysia</a:t>
            </a:r>
          </a:p>
          <a:p>
            <a:r>
              <a:rPr lang="en-US" sz="1800" baseline="30000" dirty="0" smtClean="0">
                <a:solidFill>
                  <a:schemeClr val="tx1">
                    <a:lumMod val="75000"/>
                    <a:lumOff val="25000"/>
                  </a:schemeClr>
                </a:solidFill>
                <a:latin typeface="Times New Roman" panose="02020603050405020304" pitchFamily="18" charset="0"/>
                <a:cs typeface="Times New Roman" panose="02020603050405020304" pitchFamily="18" charset="0"/>
              </a:rPr>
              <a:t>4</a:t>
            </a:r>
            <a:r>
              <a:rPr lang="en-US" sz="1800" dirty="0" smtClean="0">
                <a:solidFill>
                  <a:schemeClr val="tx1">
                    <a:lumMod val="75000"/>
                    <a:lumOff val="25000"/>
                  </a:schemeClr>
                </a:solidFill>
                <a:latin typeface="Times New Roman" panose="02020603050405020304" pitchFamily="18" charset="0"/>
                <a:cs typeface="Times New Roman" panose="02020603050405020304" pitchFamily="18" charset="0"/>
              </a:rPr>
              <a:t>INTI </a:t>
            </a:r>
            <a:r>
              <a:rPr lang="en-US" sz="1800" dirty="0">
                <a:solidFill>
                  <a:schemeClr val="tx1">
                    <a:lumMod val="75000"/>
                    <a:lumOff val="25000"/>
                  </a:schemeClr>
                </a:solidFill>
                <a:latin typeface="Times New Roman" panose="02020603050405020304" pitchFamily="18" charset="0"/>
                <a:cs typeface="Times New Roman" panose="02020603050405020304" pitchFamily="18" charset="0"/>
              </a:rPr>
              <a:t>International University, 71800 </a:t>
            </a:r>
            <a:r>
              <a:rPr lang="en-US" sz="1800" dirty="0" err="1">
                <a:solidFill>
                  <a:schemeClr val="tx1">
                    <a:lumMod val="75000"/>
                    <a:lumOff val="25000"/>
                  </a:schemeClr>
                </a:solidFill>
                <a:latin typeface="Times New Roman" panose="02020603050405020304" pitchFamily="18" charset="0"/>
                <a:cs typeface="Times New Roman" panose="02020603050405020304" pitchFamily="18" charset="0"/>
              </a:rPr>
              <a:t>Nilai</a:t>
            </a:r>
            <a:r>
              <a:rPr lang="en-US" sz="1800" dirty="0">
                <a:solidFill>
                  <a:schemeClr val="tx1">
                    <a:lumMod val="75000"/>
                    <a:lumOff val="25000"/>
                  </a:schemeClr>
                </a:solidFill>
                <a:latin typeface="Times New Roman" panose="02020603050405020304" pitchFamily="18" charset="0"/>
                <a:cs typeface="Times New Roman" panose="02020603050405020304" pitchFamily="18" charset="0"/>
              </a:rPr>
              <a:t>, Malaysia</a:t>
            </a:r>
          </a:p>
          <a:p>
            <a:r>
              <a:rPr lang="en-US" sz="1800" b="1" dirty="0">
                <a:solidFill>
                  <a:schemeClr val="tx1">
                    <a:lumMod val="75000"/>
                    <a:lumOff val="25000"/>
                  </a:schemeClr>
                </a:solidFill>
                <a:latin typeface="Times New Roman" panose="02020603050405020304" pitchFamily="18" charset="0"/>
                <a:cs typeface="Times New Roman" panose="02020603050405020304" pitchFamily="18" charset="0"/>
              </a:rPr>
              <a:t>saw.ipfs@gmail.com; </a:t>
            </a:r>
            <a:r>
              <a:rPr lang="en-US" sz="1800" b="1" dirty="0" smtClean="0">
                <a:solidFill>
                  <a:schemeClr val="tx1">
                    <a:lumMod val="75000"/>
                    <a:lumOff val="25000"/>
                  </a:schemeClr>
                </a:solidFill>
                <a:latin typeface="Times New Roman" panose="02020603050405020304" pitchFamily="18" charset="0"/>
                <a:cs typeface="Times New Roman" panose="02020603050405020304" pitchFamily="18" charset="0"/>
              </a:rPr>
              <a:t>leesing@optusnet.com.au</a:t>
            </a:r>
            <a:endParaRPr lang="en-US" dirty="0" smtClean="0">
              <a:solidFill>
                <a:schemeClr val="tx1">
                  <a:lumMod val="75000"/>
                  <a:lumOff val="25000"/>
                </a:schemeClr>
              </a:solidFill>
              <a:latin typeface="Times New Roman" panose="02020603050405020304" pitchFamily="18" charset="0"/>
              <a:cs typeface="Times New Roman" panose="02020603050405020304" pitchFamily="18" charset="0"/>
            </a:endParaRPr>
          </a:p>
          <a:p>
            <a:endParaRPr lang="en-MY" dirty="0"/>
          </a:p>
        </p:txBody>
      </p:sp>
      <p:pic>
        <p:nvPicPr>
          <p:cNvPr id="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 y="-27384"/>
            <a:ext cx="9144001" cy="1714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441729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Rectangle 2"/>
          <p:cNvSpPr>
            <a:spLocks noGrp="1" noChangeArrowheads="1"/>
          </p:cNvSpPr>
          <p:nvPr>
            <p:ph type="title" idx="4294967295"/>
          </p:nvPr>
        </p:nvSpPr>
        <p:spPr>
          <a:xfrm>
            <a:off x="0" y="0"/>
            <a:ext cx="9144000" cy="1462088"/>
          </a:xfrm>
        </p:spPr>
        <p:txBody>
          <a:bodyPr>
            <a:normAutofit/>
          </a:bodyPr>
          <a:lstStyle/>
          <a:p>
            <a:pPr>
              <a:defRPr/>
            </a:pPr>
            <a:r>
              <a:rPr lang="en-US" sz="4000" dirty="0" smtClean="0"/>
              <a:t>The Parts for the Plasma Focus</a:t>
            </a:r>
          </a:p>
        </p:txBody>
      </p:sp>
      <p:pic>
        <p:nvPicPr>
          <p:cNvPr id="49155" name="Picture 6"/>
          <p:cNvPicPr>
            <a:picLocks noGrp="1" noChangeAspect="1" noChangeArrowheads="1"/>
          </p:cNvPicPr>
          <p:nvPr>
            <p:ph type="body" idx="4294967295"/>
          </p:nvPr>
        </p:nvPicPr>
        <p:blipFill>
          <a:blip r:embed="rId2">
            <a:extLst>
              <a:ext uri="{28A0092B-C50C-407E-A947-70E740481C1C}">
                <a14:useLocalDpi xmlns:a14="http://schemas.microsoft.com/office/drawing/2010/main" val="0"/>
              </a:ext>
            </a:extLst>
          </a:blip>
          <a:srcRect/>
          <a:stretch>
            <a:fillRect/>
          </a:stretch>
        </p:blipFill>
        <p:spPr>
          <a:xfrm>
            <a:off x="1295400" y="1147763"/>
            <a:ext cx="6553200" cy="5030787"/>
          </a:xfrm>
          <a:prstGeom prst="rect">
            <a:avLst/>
          </a:prstGeom>
        </p:spPr>
      </p:pic>
    </p:spTree>
    <p:extLst>
      <p:ext uri="{BB962C8B-B14F-4D97-AF65-F5344CB8AC3E}">
        <p14:creationId xmlns:p14="http://schemas.microsoft.com/office/powerpoint/2010/main" val="249620787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3209945" y="3789040"/>
            <a:ext cx="2675736" cy="2016224"/>
          </a:xfrm>
          <a:prstGeom prst="rect">
            <a:avLst/>
          </a:prstGeom>
        </p:spPr>
      </p:pic>
      <p:pic>
        <p:nvPicPr>
          <p:cNvPr id="3" name="Picture 2"/>
          <p:cNvPicPr>
            <a:picLocks noChangeAspect="1"/>
          </p:cNvPicPr>
          <p:nvPr/>
        </p:nvPicPr>
        <p:blipFill>
          <a:blip r:embed="rId3"/>
          <a:stretch>
            <a:fillRect/>
          </a:stretch>
        </p:blipFill>
        <p:spPr>
          <a:xfrm>
            <a:off x="3241179" y="414283"/>
            <a:ext cx="2661642" cy="3014717"/>
          </a:xfrm>
          <a:prstGeom prst="rect">
            <a:avLst/>
          </a:prstGeom>
        </p:spPr>
      </p:pic>
    </p:spTree>
    <p:extLst>
      <p:ext uri="{BB962C8B-B14F-4D97-AF65-F5344CB8AC3E}">
        <p14:creationId xmlns:p14="http://schemas.microsoft.com/office/powerpoint/2010/main" val="88194571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4578" name="Group 2"/>
          <p:cNvGrpSpPr>
            <a:grpSpLocks/>
          </p:cNvGrpSpPr>
          <p:nvPr/>
        </p:nvGrpSpPr>
        <p:grpSpPr bwMode="auto">
          <a:xfrm>
            <a:off x="908050" y="2109788"/>
            <a:ext cx="2528888" cy="838200"/>
            <a:chOff x="1920" y="960"/>
            <a:chExt cx="1593" cy="528"/>
          </a:xfrm>
        </p:grpSpPr>
        <p:sp>
          <p:nvSpPr>
            <p:cNvPr id="24579" name="AutoShape 3"/>
            <p:cNvSpPr>
              <a:spLocks noChangeArrowheads="1"/>
            </p:cNvSpPr>
            <p:nvPr/>
          </p:nvSpPr>
          <p:spPr bwMode="auto">
            <a:xfrm flipV="1">
              <a:off x="2548" y="976"/>
              <a:ext cx="336" cy="144"/>
            </a:xfrm>
            <a:prstGeom prst="triangle">
              <a:avLst>
                <a:gd name="adj" fmla="val 50000"/>
              </a:avLst>
            </a:prstGeom>
            <a:solidFill>
              <a:srgbClr val="F6C07E"/>
            </a:solidFill>
            <a:ln w="9525">
              <a:solidFill>
                <a:srgbClr val="F6C07E"/>
              </a:solidFill>
              <a:miter lim="800000"/>
              <a:headEnd/>
              <a:tailEnd/>
            </a:ln>
            <a:effectLst/>
          </p:spPr>
          <p:txBody>
            <a:bodyPr wrap="none" anchor="ctr"/>
            <a:lstStyle/>
            <a:p>
              <a:endParaRPr lang="en-US"/>
            </a:p>
          </p:txBody>
        </p:sp>
        <p:sp>
          <p:nvSpPr>
            <p:cNvPr id="24580" name="Freeform 4"/>
            <p:cNvSpPr>
              <a:spLocks/>
            </p:cNvSpPr>
            <p:nvPr/>
          </p:nvSpPr>
          <p:spPr bwMode="auto">
            <a:xfrm flipH="1">
              <a:off x="2745" y="960"/>
              <a:ext cx="768" cy="528"/>
            </a:xfrm>
            <a:custGeom>
              <a:avLst/>
              <a:gdLst/>
              <a:ahLst/>
              <a:cxnLst>
                <a:cxn ang="0">
                  <a:pos x="768" y="160"/>
                </a:cxn>
                <a:cxn ang="0">
                  <a:pos x="672" y="64"/>
                </a:cxn>
                <a:cxn ang="0">
                  <a:pos x="528" y="16"/>
                </a:cxn>
                <a:cxn ang="0">
                  <a:pos x="336" y="16"/>
                </a:cxn>
                <a:cxn ang="0">
                  <a:pos x="192" y="112"/>
                </a:cxn>
                <a:cxn ang="0">
                  <a:pos x="48" y="352"/>
                </a:cxn>
                <a:cxn ang="0">
                  <a:pos x="0" y="544"/>
                </a:cxn>
              </a:cxnLst>
              <a:rect l="0" t="0" r="r" b="b"/>
              <a:pathLst>
                <a:path w="768" h="544">
                  <a:moveTo>
                    <a:pt x="768" y="160"/>
                  </a:moveTo>
                  <a:cubicBezTo>
                    <a:pt x="740" y="124"/>
                    <a:pt x="712" y="88"/>
                    <a:pt x="672" y="64"/>
                  </a:cubicBezTo>
                  <a:cubicBezTo>
                    <a:pt x="632" y="40"/>
                    <a:pt x="584" y="24"/>
                    <a:pt x="528" y="16"/>
                  </a:cubicBezTo>
                  <a:cubicBezTo>
                    <a:pt x="472" y="8"/>
                    <a:pt x="392" y="0"/>
                    <a:pt x="336" y="16"/>
                  </a:cubicBezTo>
                  <a:cubicBezTo>
                    <a:pt x="280" y="32"/>
                    <a:pt x="240" y="56"/>
                    <a:pt x="192" y="112"/>
                  </a:cubicBezTo>
                  <a:cubicBezTo>
                    <a:pt x="144" y="168"/>
                    <a:pt x="80" y="280"/>
                    <a:pt x="48" y="352"/>
                  </a:cubicBezTo>
                  <a:cubicBezTo>
                    <a:pt x="16" y="424"/>
                    <a:pt x="8" y="512"/>
                    <a:pt x="0" y="544"/>
                  </a:cubicBezTo>
                </a:path>
              </a:pathLst>
            </a:custGeom>
            <a:noFill/>
            <a:ln w="38100" cmpd="sng">
              <a:solidFill>
                <a:srgbClr val="FF9900"/>
              </a:solidFill>
              <a:round/>
              <a:headEnd/>
              <a:tailEnd/>
            </a:ln>
            <a:effectLst/>
          </p:spPr>
          <p:txBody>
            <a:bodyPr wrap="none" anchor="ctr"/>
            <a:lstStyle/>
            <a:p>
              <a:endParaRPr lang="en-US"/>
            </a:p>
          </p:txBody>
        </p:sp>
        <p:sp>
          <p:nvSpPr>
            <p:cNvPr id="24581" name="Freeform 5"/>
            <p:cNvSpPr>
              <a:spLocks/>
            </p:cNvSpPr>
            <p:nvPr/>
          </p:nvSpPr>
          <p:spPr bwMode="auto">
            <a:xfrm>
              <a:off x="1920" y="960"/>
              <a:ext cx="768" cy="528"/>
            </a:xfrm>
            <a:custGeom>
              <a:avLst/>
              <a:gdLst/>
              <a:ahLst/>
              <a:cxnLst>
                <a:cxn ang="0">
                  <a:pos x="768" y="160"/>
                </a:cxn>
                <a:cxn ang="0">
                  <a:pos x="672" y="64"/>
                </a:cxn>
                <a:cxn ang="0">
                  <a:pos x="528" y="16"/>
                </a:cxn>
                <a:cxn ang="0">
                  <a:pos x="336" y="16"/>
                </a:cxn>
                <a:cxn ang="0">
                  <a:pos x="192" y="112"/>
                </a:cxn>
                <a:cxn ang="0">
                  <a:pos x="48" y="352"/>
                </a:cxn>
                <a:cxn ang="0">
                  <a:pos x="0" y="544"/>
                </a:cxn>
              </a:cxnLst>
              <a:rect l="0" t="0" r="r" b="b"/>
              <a:pathLst>
                <a:path w="768" h="544">
                  <a:moveTo>
                    <a:pt x="768" y="160"/>
                  </a:moveTo>
                  <a:cubicBezTo>
                    <a:pt x="740" y="124"/>
                    <a:pt x="712" y="88"/>
                    <a:pt x="672" y="64"/>
                  </a:cubicBezTo>
                  <a:cubicBezTo>
                    <a:pt x="632" y="40"/>
                    <a:pt x="584" y="24"/>
                    <a:pt x="528" y="16"/>
                  </a:cubicBezTo>
                  <a:cubicBezTo>
                    <a:pt x="472" y="8"/>
                    <a:pt x="392" y="0"/>
                    <a:pt x="336" y="16"/>
                  </a:cubicBezTo>
                  <a:cubicBezTo>
                    <a:pt x="280" y="32"/>
                    <a:pt x="240" y="56"/>
                    <a:pt x="192" y="112"/>
                  </a:cubicBezTo>
                  <a:cubicBezTo>
                    <a:pt x="144" y="168"/>
                    <a:pt x="80" y="280"/>
                    <a:pt x="48" y="352"/>
                  </a:cubicBezTo>
                  <a:cubicBezTo>
                    <a:pt x="16" y="424"/>
                    <a:pt x="8" y="512"/>
                    <a:pt x="0" y="544"/>
                  </a:cubicBezTo>
                </a:path>
              </a:pathLst>
            </a:custGeom>
            <a:noFill/>
            <a:ln w="38100" cmpd="sng">
              <a:solidFill>
                <a:srgbClr val="FF9900"/>
              </a:solidFill>
              <a:round/>
              <a:headEnd/>
              <a:tailEnd/>
            </a:ln>
            <a:effectLst/>
          </p:spPr>
          <p:txBody>
            <a:bodyPr wrap="none" anchor="ctr"/>
            <a:lstStyle/>
            <a:p>
              <a:endParaRPr lang="en-US"/>
            </a:p>
          </p:txBody>
        </p:sp>
        <p:sp>
          <p:nvSpPr>
            <p:cNvPr id="24582" name="Line 6"/>
            <p:cNvSpPr>
              <a:spLocks noChangeShapeType="1"/>
            </p:cNvSpPr>
            <p:nvPr/>
          </p:nvSpPr>
          <p:spPr bwMode="auto">
            <a:xfrm>
              <a:off x="2388" y="972"/>
              <a:ext cx="720" cy="0"/>
            </a:xfrm>
            <a:prstGeom prst="line">
              <a:avLst/>
            </a:prstGeom>
            <a:noFill/>
            <a:ln w="38100">
              <a:solidFill>
                <a:srgbClr val="FF9900"/>
              </a:solidFill>
              <a:round/>
              <a:headEnd/>
              <a:tailEnd/>
            </a:ln>
            <a:effectLst/>
          </p:spPr>
          <p:txBody>
            <a:bodyPr wrap="none" anchor="ctr"/>
            <a:lstStyle/>
            <a:p>
              <a:endParaRPr lang="en-US"/>
            </a:p>
          </p:txBody>
        </p:sp>
        <p:sp>
          <p:nvSpPr>
            <p:cNvPr id="24583" name="AutoShape 7"/>
            <p:cNvSpPr>
              <a:spLocks noChangeArrowheads="1"/>
            </p:cNvSpPr>
            <p:nvPr/>
          </p:nvSpPr>
          <p:spPr bwMode="auto">
            <a:xfrm flipV="1">
              <a:off x="2620" y="1104"/>
              <a:ext cx="192" cy="96"/>
            </a:xfrm>
            <a:prstGeom prst="triangle">
              <a:avLst>
                <a:gd name="adj" fmla="val 50000"/>
              </a:avLst>
            </a:prstGeom>
            <a:solidFill>
              <a:srgbClr val="F6C07E"/>
            </a:solidFill>
            <a:ln w="38100">
              <a:solidFill>
                <a:srgbClr val="FF9900"/>
              </a:solidFill>
              <a:miter lim="800000"/>
              <a:headEnd/>
              <a:tailEnd/>
            </a:ln>
            <a:effectLst/>
          </p:spPr>
          <p:txBody>
            <a:bodyPr wrap="none" anchor="ctr"/>
            <a:lstStyle/>
            <a:p>
              <a:endParaRPr lang="en-US"/>
            </a:p>
          </p:txBody>
        </p:sp>
        <p:sp>
          <p:nvSpPr>
            <p:cNvPr id="24584" name="AutoShape 8"/>
            <p:cNvSpPr>
              <a:spLocks noChangeArrowheads="1"/>
            </p:cNvSpPr>
            <p:nvPr/>
          </p:nvSpPr>
          <p:spPr bwMode="auto">
            <a:xfrm flipV="1">
              <a:off x="2622" y="1184"/>
              <a:ext cx="192" cy="96"/>
            </a:xfrm>
            <a:prstGeom prst="triangle">
              <a:avLst>
                <a:gd name="adj" fmla="val 50000"/>
              </a:avLst>
            </a:prstGeom>
            <a:solidFill>
              <a:srgbClr val="F6C07E"/>
            </a:solidFill>
            <a:ln w="38100">
              <a:solidFill>
                <a:srgbClr val="FF9900"/>
              </a:solidFill>
              <a:miter lim="800000"/>
              <a:headEnd/>
              <a:tailEnd/>
            </a:ln>
            <a:effectLst/>
          </p:spPr>
          <p:txBody>
            <a:bodyPr wrap="none" anchor="ctr"/>
            <a:lstStyle/>
            <a:p>
              <a:endParaRPr lang="en-US"/>
            </a:p>
          </p:txBody>
        </p:sp>
        <p:sp>
          <p:nvSpPr>
            <p:cNvPr id="24585" name="AutoShape 9"/>
            <p:cNvSpPr>
              <a:spLocks noChangeArrowheads="1"/>
            </p:cNvSpPr>
            <p:nvPr/>
          </p:nvSpPr>
          <p:spPr bwMode="auto">
            <a:xfrm flipV="1">
              <a:off x="2622" y="1260"/>
              <a:ext cx="192" cy="96"/>
            </a:xfrm>
            <a:prstGeom prst="triangle">
              <a:avLst>
                <a:gd name="adj" fmla="val 50000"/>
              </a:avLst>
            </a:prstGeom>
            <a:solidFill>
              <a:srgbClr val="F6C07E"/>
            </a:solidFill>
            <a:ln w="38100">
              <a:solidFill>
                <a:srgbClr val="FF9900"/>
              </a:solidFill>
              <a:miter lim="800000"/>
              <a:headEnd/>
              <a:tailEnd/>
            </a:ln>
            <a:effectLst/>
          </p:spPr>
          <p:txBody>
            <a:bodyPr wrap="none" anchor="ctr"/>
            <a:lstStyle/>
            <a:p>
              <a:endParaRPr lang="en-US"/>
            </a:p>
          </p:txBody>
        </p:sp>
        <p:sp>
          <p:nvSpPr>
            <p:cNvPr id="24586" name="Line 10"/>
            <p:cNvSpPr>
              <a:spLocks noChangeShapeType="1"/>
            </p:cNvSpPr>
            <p:nvPr/>
          </p:nvSpPr>
          <p:spPr bwMode="auto">
            <a:xfrm>
              <a:off x="2718" y="1158"/>
              <a:ext cx="0" cy="48"/>
            </a:xfrm>
            <a:prstGeom prst="line">
              <a:avLst/>
            </a:prstGeom>
            <a:noFill/>
            <a:ln w="76200">
              <a:solidFill>
                <a:srgbClr val="F6C07E"/>
              </a:solidFill>
              <a:round/>
              <a:headEnd/>
              <a:tailEnd/>
            </a:ln>
            <a:effectLst/>
          </p:spPr>
          <p:txBody>
            <a:bodyPr wrap="none" anchor="ctr"/>
            <a:lstStyle/>
            <a:p>
              <a:endParaRPr lang="en-US"/>
            </a:p>
          </p:txBody>
        </p:sp>
        <p:sp>
          <p:nvSpPr>
            <p:cNvPr id="24587" name="Line 11"/>
            <p:cNvSpPr>
              <a:spLocks noChangeShapeType="1"/>
            </p:cNvSpPr>
            <p:nvPr/>
          </p:nvSpPr>
          <p:spPr bwMode="auto">
            <a:xfrm>
              <a:off x="2720" y="1242"/>
              <a:ext cx="0" cy="48"/>
            </a:xfrm>
            <a:prstGeom prst="line">
              <a:avLst/>
            </a:prstGeom>
            <a:noFill/>
            <a:ln w="76200">
              <a:solidFill>
                <a:srgbClr val="F6C07E"/>
              </a:solidFill>
              <a:round/>
              <a:headEnd/>
              <a:tailEnd/>
            </a:ln>
            <a:effectLst/>
          </p:spPr>
          <p:txBody>
            <a:bodyPr wrap="none" anchor="ctr"/>
            <a:lstStyle/>
            <a:p>
              <a:endParaRPr lang="en-US"/>
            </a:p>
          </p:txBody>
        </p:sp>
        <p:sp>
          <p:nvSpPr>
            <p:cNvPr id="24588" name="Line 12"/>
            <p:cNvSpPr>
              <a:spLocks noChangeShapeType="1"/>
            </p:cNvSpPr>
            <p:nvPr/>
          </p:nvSpPr>
          <p:spPr bwMode="auto">
            <a:xfrm>
              <a:off x="2716" y="1072"/>
              <a:ext cx="0" cy="48"/>
            </a:xfrm>
            <a:prstGeom prst="line">
              <a:avLst/>
            </a:prstGeom>
            <a:noFill/>
            <a:ln w="76200">
              <a:solidFill>
                <a:srgbClr val="F6C07E"/>
              </a:solidFill>
              <a:round/>
              <a:headEnd/>
              <a:tailEnd/>
            </a:ln>
            <a:effectLst/>
          </p:spPr>
          <p:txBody>
            <a:bodyPr wrap="none" anchor="ctr"/>
            <a:lstStyle/>
            <a:p>
              <a:endParaRPr lang="en-US"/>
            </a:p>
          </p:txBody>
        </p:sp>
      </p:grpSp>
      <p:grpSp>
        <p:nvGrpSpPr>
          <p:cNvPr id="24589" name="Group 13"/>
          <p:cNvGrpSpPr>
            <a:grpSpLocks/>
          </p:cNvGrpSpPr>
          <p:nvPr/>
        </p:nvGrpSpPr>
        <p:grpSpPr bwMode="auto">
          <a:xfrm>
            <a:off x="914400" y="2074863"/>
            <a:ext cx="2528888" cy="838200"/>
            <a:chOff x="1872" y="960"/>
            <a:chExt cx="1593" cy="528"/>
          </a:xfrm>
        </p:grpSpPr>
        <p:sp>
          <p:nvSpPr>
            <p:cNvPr id="24590" name="AutoShape 14"/>
            <p:cNvSpPr>
              <a:spLocks noChangeArrowheads="1"/>
            </p:cNvSpPr>
            <p:nvPr/>
          </p:nvSpPr>
          <p:spPr bwMode="auto">
            <a:xfrm flipV="1">
              <a:off x="2500" y="976"/>
              <a:ext cx="336" cy="144"/>
            </a:xfrm>
            <a:prstGeom prst="triangle">
              <a:avLst>
                <a:gd name="adj" fmla="val 50000"/>
              </a:avLst>
            </a:prstGeom>
            <a:solidFill>
              <a:srgbClr val="F6C07E"/>
            </a:solidFill>
            <a:ln w="9525">
              <a:solidFill>
                <a:srgbClr val="F6C07E"/>
              </a:solidFill>
              <a:miter lim="800000"/>
              <a:headEnd/>
              <a:tailEnd/>
            </a:ln>
            <a:effectLst/>
          </p:spPr>
          <p:txBody>
            <a:bodyPr wrap="none" anchor="ctr"/>
            <a:lstStyle/>
            <a:p>
              <a:endParaRPr lang="en-US"/>
            </a:p>
          </p:txBody>
        </p:sp>
        <p:grpSp>
          <p:nvGrpSpPr>
            <p:cNvPr id="24591" name="Group 15"/>
            <p:cNvGrpSpPr>
              <a:grpSpLocks/>
            </p:cNvGrpSpPr>
            <p:nvPr/>
          </p:nvGrpSpPr>
          <p:grpSpPr bwMode="auto">
            <a:xfrm>
              <a:off x="1872" y="960"/>
              <a:ext cx="1593" cy="528"/>
              <a:chOff x="1536" y="1008"/>
              <a:chExt cx="1593" cy="528"/>
            </a:xfrm>
          </p:grpSpPr>
          <p:grpSp>
            <p:nvGrpSpPr>
              <p:cNvPr id="24592" name="Group 16"/>
              <p:cNvGrpSpPr>
                <a:grpSpLocks/>
              </p:cNvGrpSpPr>
              <p:nvPr/>
            </p:nvGrpSpPr>
            <p:grpSpPr bwMode="auto">
              <a:xfrm>
                <a:off x="1536" y="1008"/>
                <a:ext cx="1593" cy="528"/>
                <a:chOff x="576" y="1296"/>
                <a:chExt cx="1593" cy="528"/>
              </a:xfrm>
            </p:grpSpPr>
            <p:sp>
              <p:nvSpPr>
                <p:cNvPr id="24593" name="Freeform 17"/>
                <p:cNvSpPr>
                  <a:spLocks/>
                </p:cNvSpPr>
                <p:nvPr/>
              </p:nvSpPr>
              <p:spPr bwMode="auto">
                <a:xfrm flipH="1">
                  <a:off x="1401" y="1296"/>
                  <a:ext cx="768" cy="528"/>
                </a:xfrm>
                <a:custGeom>
                  <a:avLst/>
                  <a:gdLst/>
                  <a:ahLst/>
                  <a:cxnLst>
                    <a:cxn ang="0">
                      <a:pos x="768" y="160"/>
                    </a:cxn>
                    <a:cxn ang="0">
                      <a:pos x="672" y="64"/>
                    </a:cxn>
                    <a:cxn ang="0">
                      <a:pos x="528" y="16"/>
                    </a:cxn>
                    <a:cxn ang="0">
                      <a:pos x="336" y="16"/>
                    </a:cxn>
                    <a:cxn ang="0">
                      <a:pos x="192" y="112"/>
                    </a:cxn>
                    <a:cxn ang="0">
                      <a:pos x="48" y="352"/>
                    </a:cxn>
                    <a:cxn ang="0">
                      <a:pos x="0" y="544"/>
                    </a:cxn>
                  </a:cxnLst>
                  <a:rect l="0" t="0" r="r" b="b"/>
                  <a:pathLst>
                    <a:path w="768" h="544">
                      <a:moveTo>
                        <a:pt x="768" y="160"/>
                      </a:moveTo>
                      <a:cubicBezTo>
                        <a:pt x="740" y="124"/>
                        <a:pt x="712" y="88"/>
                        <a:pt x="672" y="64"/>
                      </a:cubicBezTo>
                      <a:cubicBezTo>
                        <a:pt x="632" y="40"/>
                        <a:pt x="584" y="24"/>
                        <a:pt x="528" y="16"/>
                      </a:cubicBezTo>
                      <a:cubicBezTo>
                        <a:pt x="472" y="8"/>
                        <a:pt x="392" y="0"/>
                        <a:pt x="336" y="16"/>
                      </a:cubicBezTo>
                      <a:cubicBezTo>
                        <a:pt x="280" y="32"/>
                        <a:pt x="240" y="56"/>
                        <a:pt x="192" y="112"/>
                      </a:cubicBezTo>
                      <a:cubicBezTo>
                        <a:pt x="144" y="168"/>
                        <a:pt x="80" y="280"/>
                        <a:pt x="48" y="352"/>
                      </a:cubicBezTo>
                      <a:cubicBezTo>
                        <a:pt x="16" y="424"/>
                        <a:pt x="8" y="512"/>
                        <a:pt x="0" y="544"/>
                      </a:cubicBezTo>
                    </a:path>
                  </a:pathLst>
                </a:custGeom>
                <a:noFill/>
                <a:ln w="38100" cmpd="sng">
                  <a:solidFill>
                    <a:srgbClr val="FF9900"/>
                  </a:solidFill>
                  <a:round/>
                  <a:headEnd/>
                  <a:tailEnd/>
                </a:ln>
                <a:effectLst/>
              </p:spPr>
              <p:txBody>
                <a:bodyPr wrap="none" anchor="ctr"/>
                <a:lstStyle/>
                <a:p>
                  <a:endParaRPr lang="en-US"/>
                </a:p>
              </p:txBody>
            </p:sp>
            <p:sp>
              <p:nvSpPr>
                <p:cNvPr id="24594" name="Freeform 18"/>
                <p:cNvSpPr>
                  <a:spLocks/>
                </p:cNvSpPr>
                <p:nvPr/>
              </p:nvSpPr>
              <p:spPr bwMode="auto">
                <a:xfrm>
                  <a:off x="576" y="1296"/>
                  <a:ext cx="768" cy="528"/>
                </a:xfrm>
                <a:custGeom>
                  <a:avLst/>
                  <a:gdLst/>
                  <a:ahLst/>
                  <a:cxnLst>
                    <a:cxn ang="0">
                      <a:pos x="768" y="160"/>
                    </a:cxn>
                    <a:cxn ang="0">
                      <a:pos x="672" y="64"/>
                    </a:cxn>
                    <a:cxn ang="0">
                      <a:pos x="528" y="16"/>
                    </a:cxn>
                    <a:cxn ang="0">
                      <a:pos x="336" y="16"/>
                    </a:cxn>
                    <a:cxn ang="0">
                      <a:pos x="192" y="112"/>
                    </a:cxn>
                    <a:cxn ang="0">
                      <a:pos x="48" y="352"/>
                    </a:cxn>
                    <a:cxn ang="0">
                      <a:pos x="0" y="544"/>
                    </a:cxn>
                  </a:cxnLst>
                  <a:rect l="0" t="0" r="r" b="b"/>
                  <a:pathLst>
                    <a:path w="768" h="544">
                      <a:moveTo>
                        <a:pt x="768" y="160"/>
                      </a:moveTo>
                      <a:cubicBezTo>
                        <a:pt x="740" y="124"/>
                        <a:pt x="712" y="88"/>
                        <a:pt x="672" y="64"/>
                      </a:cubicBezTo>
                      <a:cubicBezTo>
                        <a:pt x="632" y="40"/>
                        <a:pt x="584" y="24"/>
                        <a:pt x="528" y="16"/>
                      </a:cubicBezTo>
                      <a:cubicBezTo>
                        <a:pt x="472" y="8"/>
                        <a:pt x="392" y="0"/>
                        <a:pt x="336" y="16"/>
                      </a:cubicBezTo>
                      <a:cubicBezTo>
                        <a:pt x="280" y="32"/>
                        <a:pt x="240" y="56"/>
                        <a:pt x="192" y="112"/>
                      </a:cubicBezTo>
                      <a:cubicBezTo>
                        <a:pt x="144" y="168"/>
                        <a:pt x="80" y="280"/>
                        <a:pt x="48" y="352"/>
                      </a:cubicBezTo>
                      <a:cubicBezTo>
                        <a:pt x="16" y="424"/>
                        <a:pt x="8" y="512"/>
                        <a:pt x="0" y="544"/>
                      </a:cubicBezTo>
                    </a:path>
                  </a:pathLst>
                </a:custGeom>
                <a:noFill/>
                <a:ln w="38100" cmpd="sng">
                  <a:solidFill>
                    <a:srgbClr val="FF9900"/>
                  </a:solidFill>
                  <a:round/>
                  <a:headEnd/>
                  <a:tailEnd/>
                </a:ln>
                <a:effectLst/>
              </p:spPr>
              <p:txBody>
                <a:bodyPr wrap="none" anchor="ctr"/>
                <a:lstStyle/>
                <a:p>
                  <a:endParaRPr lang="en-US"/>
                </a:p>
              </p:txBody>
            </p:sp>
            <p:sp>
              <p:nvSpPr>
                <p:cNvPr id="24595" name="Rectangle 19"/>
                <p:cNvSpPr>
                  <a:spLocks noChangeArrowheads="1"/>
                </p:cNvSpPr>
                <p:nvPr/>
              </p:nvSpPr>
              <p:spPr bwMode="auto">
                <a:xfrm>
                  <a:off x="1305" y="1440"/>
                  <a:ext cx="135" cy="294"/>
                </a:xfrm>
                <a:prstGeom prst="rect">
                  <a:avLst/>
                </a:prstGeom>
                <a:solidFill>
                  <a:srgbClr val="FF9900"/>
                </a:solidFill>
                <a:ln w="9525">
                  <a:noFill/>
                  <a:miter lim="800000"/>
                  <a:headEnd/>
                  <a:tailEnd/>
                </a:ln>
                <a:effectLst/>
              </p:spPr>
              <p:txBody>
                <a:bodyPr wrap="none" anchor="ctr"/>
                <a:lstStyle/>
                <a:p>
                  <a:endParaRPr lang="en-US"/>
                </a:p>
              </p:txBody>
            </p:sp>
          </p:grpSp>
          <p:sp>
            <p:nvSpPr>
              <p:cNvPr id="24596" name="Line 20"/>
              <p:cNvSpPr>
                <a:spLocks noChangeShapeType="1"/>
              </p:cNvSpPr>
              <p:nvPr/>
            </p:nvSpPr>
            <p:spPr bwMode="auto">
              <a:xfrm>
                <a:off x="2004" y="1020"/>
                <a:ext cx="720" cy="0"/>
              </a:xfrm>
              <a:prstGeom prst="line">
                <a:avLst/>
              </a:prstGeom>
              <a:noFill/>
              <a:ln w="38100">
                <a:solidFill>
                  <a:srgbClr val="FF9900"/>
                </a:solidFill>
                <a:round/>
                <a:headEnd/>
                <a:tailEnd/>
              </a:ln>
              <a:effectLst/>
            </p:spPr>
            <p:txBody>
              <a:bodyPr wrap="none" anchor="ctr"/>
              <a:lstStyle/>
              <a:p>
                <a:endParaRPr lang="en-US"/>
              </a:p>
            </p:txBody>
          </p:sp>
        </p:grpSp>
      </p:grpSp>
      <p:grpSp>
        <p:nvGrpSpPr>
          <p:cNvPr id="24597" name="Group 21"/>
          <p:cNvGrpSpPr>
            <a:grpSpLocks/>
          </p:cNvGrpSpPr>
          <p:nvPr/>
        </p:nvGrpSpPr>
        <p:grpSpPr bwMode="auto">
          <a:xfrm>
            <a:off x="901700" y="2300288"/>
            <a:ext cx="2527300" cy="723900"/>
            <a:chOff x="1728" y="1200"/>
            <a:chExt cx="1592" cy="456"/>
          </a:xfrm>
        </p:grpSpPr>
        <p:grpSp>
          <p:nvGrpSpPr>
            <p:cNvPr id="24598" name="Group 22"/>
            <p:cNvGrpSpPr>
              <a:grpSpLocks/>
            </p:cNvGrpSpPr>
            <p:nvPr/>
          </p:nvGrpSpPr>
          <p:grpSpPr bwMode="auto">
            <a:xfrm>
              <a:off x="1728" y="1200"/>
              <a:ext cx="1592" cy="456"/>
              <a:chOff x="576" y="1416"/>
              <a:chExt cx="1592" cy="456"/>
            </a:xfrm>
          </p:grpSpPr>
          <p:sp>
            <p:nvSpPr>
              <p:cNvPr id="24599" name="Freeform 23"/>
              <p:cNvSpPr>
                <a:spLocks/>
              </p:cNvSpPr>
              <p:nvPr/>
            </p:nvSpPr>
            <p:spPr bwMode="auto">
              <a:xfrm>
                <a:off x="576" y="1416"/>
                <a:ext cx="680" cy="456"/>
              </a:xfrm>
              <a:custGeom>
                <a:avLst/>
                <a:gdLst/>
                <a:ahLst/>
                <a:cxnLst>
                  <a:cxn ang="0">
                    <a:pos x="672" y="312"/>
                  </a:cxn>
                  <a:cxn ang="0">
                    <a:pos x="672" y="216"/>
                  </a:cxn>
                  <a:cxn ang="0">
                    <a:pos x="624" y="120"/>
                  </a:cxn>
                  <a:cxn ang="0">
                    <a:pos x="480" y="24"/>
                  </a:cxn>
                  <a:cxn ang="0">
                    <a:pos x="288" y="24"/>
                  </a:cxn>
                  <a:cxn ang="0">
                    <a:pos x="144" y="168"/>
                  </a:cxn>
                  <a:cxn ang="0">
                    <a:pos x="48" y="360"/>
                  </a:cxn>
                  <a:cxn ang="0">
                    <a:pos x="0" y="456"/>
                  </a:cxn>
                </a:cxnLst>
                <a:rect l="0" t="0" r="r" b="b"/>
                <a:pathLst>
                  <a:path w="680" h="456">
                    <a:moveTo>
                      <a:pt x="672" y="312"/>
                    </a:moveTo>
                    <a:cubicBezTo>
                      <a:pt x="676" y="280"/>
                      <a:pt x="680" y="248"/>
                      <a:pt x="672" y="216"/>
                    </a:cubicBezTo>
                    <a:cubicBezTo>
                      <a:pt x="664" y="184"/>
                      <a:pt x="656" y="152"/>
                      <a:pt x="624" y="120"/>
                    </a:cubicBezTo>
                    <a:cubicBezTo>
                      <a:pt x="592" y="88"/>
                      <a:pt x="536" y="40"/>
                      <a:pt x="480" y="24"/>
                    </a:cubicBezTo>
                    <a:cubicBezTo>
                      <a:pt x="424" y="8"/>
                      <a:pt x="344" y="0"/>
                      <a:pt x="288" y="24"/>
                    </a:cubicBezTo>
                    <a:cubicBezTo>
                      <a:pt x="232" y="48"/>
                      <a:pt x="184" y="112"/>
                      <a:pt x="144" y="168"/>
                    </a:cubicBezTo>
                    <a:cubicBezTo>
                      <a:pt x="104" y="224"/>
                      <a:pt x="72" y="312"/>
                      <a:pt x="48" y="360"/>
                    </a:cubicBezTo>
                    <a:cubicBezTo>
                      <a:pt x="24" y="408"/>
                      <a:pt x="12" y="432"/>
                      <a:pt x="0" y="456"/>
                    </a:cubicBezTo>
                  </a:path>
                </a:pathLst>
              </a:custGeom>
              <a:noFill/>
              <a:ln w="38100" cmpd="sng">
                <a:solidFill>
                  <a:srgbClr val="FF9900"/>
                </a:solidFill>
                <a:round/>
                <a:headEnd/>
                <a:tailEnd/>
              </a:ln>
              <a:effectLst/>
            </p:spPr>
            <p:txBody>
              <a:bodyPr wrap="none" anchor="ctr"/>
              <a:lstStyle/>
              <a:p>
                <a:endParaRPr lang="en-US"/>
              </a:p>
            </p:txBody>
          </p:sp>
          <p:sp>
            <p:nvSpPr>
              <p:cNvPr id="24600" name="Freeform 24"/>
              <p:cNvSpPr>
                <a:spLocks/>
              </p:cNvSpPr>
              <p:nvPr/>
            </p:nvSpPr>
            <p:spPr bwMode="auto">
              <a:xfrm flipH="1">
                <a:off x="1488" y="1416"/>
                <a:ext cx="680" cy="456"/>
              </a:xfrm>
              <a:custGeom>
                <a:avLst/>
                <a:gdLst/>
                <a:ahLst/>
                <a:cxnLst>
                  <a:cxn ang="0">
                    <a:pos x="672" y="312"/>
                  </a:cxn>
                  <a:cxn ang="0">
                    <a:pos x="672" y="216"/>
                  </a:cxn>
                  <a:cxn ang="0">
                    <a:pos x="624" y="120"/>
                  </a:cxn>
                  <a:cxn ang="0">
                    <a:pos x="480" y="24"/>
                  </a:cxn>
                  <a:cxn ang="0">
                    <a:pos x="288" y="24"/>
                  </a:cxn>
                  <a:cxn ang="0">
                    <a:pos x="144" y="168"/>
                  </a:cxn>
                  <a:cxn ang="0">
                    <a:pos x="48" y="360"/>
                  </a:cxn>
                  <a:cxn ang="0">
                    <a:pos x="0" y="456"/>
                  </a:cxn>
                </a:cxnLst>
                <a:rect l="0" t="0" r="r" b="b"/>
                <a:pathLst>
                  <a:path w="680" h="456">
                    <a:moveTo>
                      <a:pt x="672" y="312"/>
                    </a:moveTo>
                    <a:cubicBezTo>
                      <a:pt x="676" y="280"/>
                      <a:pt x="680" y="248"/>
                      <a:pt x="672" y="216"/>
                    </a:cubicBezTo>
                    <a:cubicBezTo>
                      <a:pt x="664" y="184"/>
                      <a:pt x="656" y="152"/>
                      <a:pt x="624" y="120"/>
                    </a:cubicBezTo>
                    <a:cubicBezTo>
                      <a:pt x="592" y="88"/>
                      <a:pt x="536" y="40"/>
                      <a:pt x="480" y="24"/>
                    </a:cubicBezTo>
                    <a:cubicBezTo>
                      <a:pt x="424" y="8"/>
                      <a:pt x="344" y="0"/>
                      <a:pt x="288" y="24"/>
                    </a:cubicBezTo>
                    <a:cubicBezTo>
                      <a:pt x="232" y="48"/>
                      <a:pt x="184" y="112"/>
                      <a:pt x="144" y="168"/>
                    </a:cubicBezTo>
                    <a:cubicBezTo>
                      <a:pt x="104" y="224"/>
                      <a:pt x="72" y="312"/>
                      <a:pt x="48" y="360"/>
                    </a:cubicBezTo>
                    <a:cubicBezTo>
                      <a:pt x="24" y="408"/>
                      <a:pt x="12" y="432"/>
                      <a:pt x="0" y="456"/>
                    </a:cubicBezTo>
                  </a:path>
                </a:pathLst>
              </a:custGeom>
              <a:noFill/>
              <a:ln w="38100" cmpd="sng">
                <a:solidFill>
                  <a:srgbClr val="FF9900"/>
                </a:solidFill>
                <a:round/>
                <a:headEnd/>
                <a:tailEnd/>
              </a:ln>
              <a:effectLst/>
            </p:spPr>
            <p:txBody>
              <a:bodyPr wrap="none" anchor="ctr"/>
              <a:lstStyle/>
              <a:p>
                <a:endParaRPr lang="en-US"/>
              </a:p>
            </p:txBody>
          </p:sp>
        </p:grpSp>
        <p:sp>
          <p:nvSpPr>
            <p:cNvPr id="24601" name="Line 25"/>
            <p:cNvSpPr>
              <a:spLocks noChangeShapeType="1"/>
            </p:cNvSpPr>
            <p:nvPr/>
          </p:nvSpPr>
          <p:spPr bwMode="auto">
            <a:xfrm>
              <a:off x="2064" y="1200"/>
              <a:ext cx="912" cy="0"/>
            </a:xfrm>
            <a:prstGeom prst="line">
              <a:avLst/>
            </a:prstGeom>
            <a:noFill/>
            <a:ln w="38100">
              <a:solidFill>
                <a:srgbClr val="FF9900"/>
              </a:solidFill>
              <a:round/>
              <a:headEnd/>
              <a:tailEnd/>
            </a:ln>
            <a:effectLst/>
          </p:spPr>
          <p:txBody>
            <a:bodyPr wrap="none" anchor="ctr"/>
            <a:lstStyle/>
            <a:p>
              <a:endParaRPr lang="en-US"/>
            </a:p>
          </p:txBody>
        </p:sp>
      </p:grpSp>
      <p:grpSp>
        <p:nvGrpSpPr>
          <p:cNvPr id="24602" name="Group 26"/>
          <p:cNvGrpSpPr>
            <a:grpSpLocks/>
          </p:cNvGrpSpPr>
          <p:nvPr/>
        </p:nvGrpSpPr>
        <p:grpSpPr bwMode="auto">
          <a:xfrm>
            <a:off x="914400" y="2609850"/>
            <a:ext cx="2528888" cy="666750"/>
            <a:chOff x="576" y="1644"/>
            <a:chExt cx="1593" cy="420"/>
          </a:xfrm>
        </p:grpSpPr>
        <p:grpSp>
          <p:nvGrpSpPr>
            <p:cNvPr id="24603" name="Group 27"/>
            <p:cNvGrpSpPr>
              <a:grpSpLocks/>
            </p:cNvGrpSpPr>
            <p:nvPr/>
          </p:nvGrpSpPr>
          <p:grpSpPr bwMode="auto">
            <a:xfrm>
              <a:off x="576" y="1647"/>
              <a:ext cx="1593" cy="417"/>
              <a:chOff x="576" y="1647"/>
              <a:chExt cx="1593" cy="417"/>
            </a:xfrm>
          </p:grpSpPr>
          <p:sp>
            <p:nvSpPr>
              <p:cNvPr id="24604" name="Freeform 28"/>
              <p:cNvSpPr>
                <a:spLocks/>
              </p:cNvSpPr>
              <p:nvPr/>
            </p:nvSpPr>
            <p:spPr bwMode="auto">
              <a:xfrm>
                <a:off x="576" y="1651"/>
                <a:ext cx="567" cy="413"/>
              </a:xfrm>
              <a:custGeom>
                <a:avLst/>
                <a:gdLst/>
                <a:ahLst/>
                <a:cxnLst>
                  <a:cxn ang="0">
                    <a:pos x="576" y="192"/>
                  </a:cxn>
                  <a:cxn ang="0">
                    <a:pos x="528" y="48"/>
                  </a:cxn>
                  <a:cxn ang="0">
                    <a:pos x="384" y="0"/>
                  </a:cxn>
                  <a:cxn ang="0">
                    <a:pos x="240" y="48"/>
                  </a:cxn>
                  <a:cxn ang="0">
                    <a:pos x="96" y="240"/>
                  </a:cxn>
                  <a:cxn ang="0">
                    <a:pos x="0" y="432"/>
                  </a:cxn>
                </a:cxnLst>
                <a:rect l="0" t="0" r="r" b="b"/>
                <a:pathLst>
                  <a:path w="576" h="432">
                    <a:moveTo>
                      <a:pt x="576" y="192"/>
                    </a:moveTo>
                    <a:cubicBezTo>
                      <a:pt x="568" y="136"/>
                      <a:pt x="560" y="80"/>
                      <a:pt x="528" y="48"/>
                    </a:cubicBezTo>
                    <a:cubicBezTo>
                      <a:pt x="496" y="16"/>
                      <a:pt x="432" y="0"/>
                      <a:pt x="384" y="0"/>
                    </a:cubicBezTo>
                    <a:cubicBezTo>
                      <a:pt x="336" y="0"/>
                      <a:pt x="288" y="8"/>
                      <a:pt x="240" y="48"/>
                    </a:cubicBezTo>
                    <a:cubicBezTo>
                      <a:pt x="192" y="88"/>
                      <a:pt x="136" y="176"/>
                      <a:pt x="96" y="240"/>
                    </a:cubicBezTo>
                    <a:cubicBezTo>
                      <a:pt x="56" y="304"/>
                      <a:pt x="28" y="368"/>
                      <a:pt x="0" y="432"/>
                    </a:cubicBezTo>
                  </a:path>
                </a:pathLst>
              </a:custGeom>
              <a:noFill/>
              <a:ln w="38100" cmpd="sng">
                <a:solidFill>
                  <a:srgbClr val="FF9900"/>
                </a:solidFill>
                <a:round/>
                <a:headEnd/>
                <a:tailEnd/>
              </a:ln>
              <a:effectLst/>
            </p:spPr>
            <p:txBody>
              <a:bodyPr wrap="none" anchor="ctr"/>
              <a:lstStyle/>
              <a:p>
                <a:endParaRPr lang="en-US"/>
              </a:p>
            </p:txBody>
          </p:sp>
          <p:sp>
            <p:nvSpPr>
              <p:cNvPr id="24605" name="Freeform 29"/>
              <p:cNvSpPr>
                <a:spLocks/>
              </p:cNvSpPr>
              <p:nvPr/>
            </p:nvSpPr>
            <p:spPr bwMode="auto">
              <a:xfrm flipH="1">
                <a:off x="1602" y="1647"/>
                <a:ext cx="567" cy="413"/>
              </a:xfrm>
              <a:custGeom>
                <a:avLst/>
                <a:gdLst/>
                <a:ahLst/>
                <a:cxnLst>
                  <a:cxn ang="0">
                    <a:pos x="576" y="192"/>
                  </a:cxn>
                  <a:cxn ang="0">
                    <a:pos x="528" y="48"/>
                  </a:cxn>
                  <a:cxn ang="0">
                    <a:pos x="384" y="0"/>
                  </a:cxn>
                  <a:cxn ang="0">
                    <a:pos x="240" y="48"/>
                  </a:cxn>
                  <a:cxn ang="0">
                    <a:pos x="96" y="240"/>
                  </a:cxn>
                  <a:cxn ang="0">
                    <a:pos x="0" y="432"/>
                  </a:cxn>
                </a:cxnLst>
                <a:rect l="0" t="0" r="r" b="b"/>
                <a:pathLst>
                  <a:path w="576" h="432">
                    <a:moveTo>
                      <a:pt x="576" y="192"/>
                    </a:moveTo>
                    <a:cubicBezTo>
                      <a:pt x="568" y="136"/>
                      <a:pt x="560" y="80"/>
                      <a:pt x="528" y="48"/>
                    </a:cubicBezTo>
                    <a:cubicBezTo>
                      <a:pt x="496" y="16"/>
                      <a:pt x="432" y="0"/>
                      <a:pt x="384" y="0"/>
                    </a:cubicBezTo>
                    <a:cubicBezTo>
                      <a:pt x="336" y="0"/>
                      <a:pt x="288" y="8"/>
                      <a:pt x="240" y="48"/>
                    </a:cubicBezTo>
                    <a:cubicBezTo>
                      <a:pt x="192" y="88"/>
                      <a:pt x="136" y="176"/>
                      <a:pt x="96" y="240"/>
                    </a:cubicBezTo>
                    <a:cubicBezTo>
                      <a:pt x="56" y="304"/>
                      <a:pt x="28" y="368"/>
                      <a:pt x="0" y="432"/>
                    </a:cubicBezTo>
                  </a:path>
                </a:pathLst>
              </a:custGeom>
              <a:noFill/>
              <a:ln w="38100" cmpd="sng">
                <a:solidFill>
                  <a:srgbClr val="FF9900"/>
                </a:solidFill>
                <a:round/>
                <a:headEnd/>
                <a:tailEnd/>
              </a:ln>
              <a:effectLst/>
            </p:spPr>
            <p:txBody>
              <a:bodyPr wrap="none" anchor="ctr"/>
              <a:lstStyle/>
              <a:p>
                <a:endParaRPr lang="en-US"/>
              </a:p>
            </p:txBody>
          </p:sp>
        </p:grpSp>
        <p:sp>
          <p:nvSpPr>
            <p:cNvPr id="24606" name="Line 30"/>
            <p:cNvSpPr>
              <a:spLocks noChangeShapeType="1"/>
            </p:cNvSpPr>
            <p:nvPr/>
          </p:nvSpPr>
          <p:spPr bwMode="auto">
            <a:xfrm>
              <a:off x="912" y="1644"/>
              <a:ext cx="912" cy="0"/>
            </a:xfrm>
            <a:prstGeom prst="line">
              <a:avLst/>
            </a:prstGeom>
            <a:noFill/>
            <a:ln w="38100">
              <a:solidFill>
                <a:srgbClr val="FF9900"/>
              </a:solidFill>
              <a:round/>
              <a:headEnd/>
              <a:tailEnd/>
            </a:ln>
            <a:effectLst/>
          </p:spPr>
          <p:txBody>
            <a:bodyPr wrap="none" anchor="ctr"/>
            <a:lstStyle/>
            <a:p>
              <a:endParaRPr lang="en-US"/>
            </a:p>
          </p:txBody>
        </p:sp>
      </p:grpSp>
      <p:grpSp>
        <p:nvGrpSpPr>
          <p:cNvPr id="24607" name="Group 31"/>
          <p:cNvGrpSpPr>
            <a:grpSpLocks/>
          </p:cNvGrpSpPr>
          <p:nvPr/>
        </p:nvGrpSpPr>
        <p:grpSpPr bwMode="auto">
          <a:xfrm>
            <a:off x="914400" y="3276600"/>
            <a:ext cx="2508250" cy="990600"/>
            <a:chOff x="580" y="2448"/>
            <a:chExt cx="1580" cy="576"/>
          </a:xfrm>
        </p:grpSpPr>
        <p:sp>
          <p:nvSpPr>
            <p:cNvPr id="24608" name="Arc 32"/>
            <p:cNvSpPr>
              <a:spLocks/>
            </p:cNvSpPr>
            <p:nvPr/>
          </p:nvSpPr>
          <p:spPr bwMode="auto">
            <a:xfrm flipH="1">
              <a:off x="580" y="2448"/>
              <a:ext cx="528" cy="576"/>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38100">
              <a:solidFill>
                <a:srgbClr val="2205F9"/>
              </a:solidFill>
              <a:round/>
              <a:headEnd/>
              <a:tailEnd/>
            </a:ln>
            <a:effectLst/>
          </p:spPr>
          <p:txBody>
            <a:bodyPr wrap="none" anchor="ctr"/>
            <a:lstStyle/>
            <a:p>
              <a:endParaRPr lang="en-US"/>
            </a:p>
          </p:txBody>
        </p:sp>
        <p:sp>
          <p:nvSpPr>
            <p:cNvPr id="24609" name="Arc 33"/>
            <p:cNvSpPr>
              <a:spLocks/>
            </p:cNvSpPr>
            <p:nvPr/>
          </p:nvSpPr>
          <p:spPr bwMode="auto">
            <a:xfrm>
              <a:off x="1632" y="2448"/>
              <a:ext cx="528" cy="576"/>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38100">
              <a:solidFill>
                <a:srgbClr val="2205F9"/>
              </a:solidFill>
              <a:round/>
              <a:headEnd/>
              <a:tailEnd/>
            </a:ln>
            <a:effectLst/>
          </p:spPr>
          <p:txBody>
            <a:bodyPr wrap="none" anchor="ctr"/>
            <a:lstStyle/>
            <a:p>
              <a:endParaRPr lang="en-US"/>
            </a:p>
          </p:txBody>
        </p:sp>
      </p:grpSp>
      <p:grpSp>
        <p:nvGrpSpPr>
          <p:cNvPr id="24610" name="Group 34"/>
          <p:cNvGrpSpPr>
            <a:grpSpLocks/>
          </p:cNvGrpSpPr>
          <p:nvPr/>
        </p:nvGrpSpPr>
        <p:grpSpPr bwMode="auto">
          <a:xfrm>
            <a:off x="914400" y="4267200"/>
            <a:ext cx="2514600" cy="612775"/>
            <a:chOff x="576" y="3216"/>
            <a:chExt cx="1584" cy="338"/>
          </a:xfrm>
        </p:grpSpPr>
        <p:sp>
          <p:nvSpPr>
            <p:cNvPr id="24611" name="Arc 35"/>
            <p:cNvSpPr>
              <a:spLocks/>
            </p:cNvSpPr>
            <p:nvPr/>
          </p:nvSpPr>
          <p:spPr bwMode="auto">
            <a:xfrm flipH="1">
              <a:off x="576" y="3216"/>
              <a:ext cx="528" cy="336"/>
            </a:xfrm>
            <a:custGeom>
              <a:avLst/>
              <a:gdLst>
                <a:gd name="G0" fmla="+- 0 0 0"/>
                <a:gd name="G1" fmla="+- 21585 0 0"/>
                <a:gd name="G2" fmla="+- 21600 0 0"/>
                <a:gd name="T0" fmla="*/ 817 w 21598"/>
                <a:gd name="T1" fmla="*/ 0 h 21585"/>
                <a:gd name="T2" fmla="*/ 21598 w 21598"/>
                <a:gd name="T3" fmla="*/ 21322 h 21585"/>
                <a:gd name="T4" fmla="*/ 0 w 21598"/>
                <a:gd name="T5" fmla="*/ 21585 h 21585"/>
              </a:gdLst>
              <a:ahLst/>
              <a:cxnLst>
                <a:cxn ang="0">
                  <a:pos x="T0" y="T1"/>
                </a:cxn>
                <a:cxn ang="0">
                  <a:pos x="T2" y="T3"/>
                </a:cxn>
                <a:cxn ang="0">
                  <a:pos x="T4" y="T5"/>
                </a:cxn>
              </a:cxnLst>
              <a:rect l="0" t="0" r="r" b="b"/>
              <a:pathLst>
                <a:path w="21598" h="21585" fill="none" extrusionOk="0">
                  <a:moveTo>
                    <a:pt x="816" y="0"/>
                  </a:moveTo>
                  <a:cubicBezTo>
                    <a:pt x="12318" y="435"/>
                    <a:pt x="21458" y="9813"/>
                    <a:pt x="21598" y="21321"/>
                  </a:cubicBezTo>
                </a:path>
                <a:path w="21598" h="21585" stroke="0" extrusionOk="0">
                  <a:moveTo>
                    <a:pt x="816" y="0"/>
                  </a:moveTo>
                  <a:cubicBezTo>
                    <a:pt x="12318" y="435"/>
                    <a:pt x="21458" y="9813"/>
                    <a:pt x="21598" y="21321"/>
                  </a:cubicBezTo>
                  <a:lnTo>
                    <a:pt x="0" y="21585"/>
                  </a:lnTo>
                  <a:close/>
                </a:path>
              </a:pathLst>
            </a:custGeom>
            <a:noFill/>
            <a:ln w="28575">
              <a:solidFill>
                <a:srgbClr val="2205F9"/>
              </a:solidFill>
              <a:round/>
              <a:headEnd/>
              <a:tailEnd/>
            </a:ln>
            <a:effectLst/>
          </p:spPr>
          <p:txBody>
            <a:bodyPr wrap="none" anchor="ctr"/>
            <a:lstStyle/>
            <a:p>
              <a:endParaRPr lang="en-US"/>
            </a:p>
          </p:txBody>
        </p:sp>
        <p:sp>
          <p:nvSpPr>
            <p:cNvPr id="24612" name="Arc 36"/>
            <p:cNvSpPr>
              <a:spLocks/>
            </p:cNvSpPr>
            <p:nvPr/>
          </p:nvSpPr>
          <p:spPr bwMode="auto">
            <a:xfrm>
              <a:off x="1632" y="3218"/>
              <a:ext cx="528" cy="336"/>
            </a:xfrm>
            <a:custGeom>
              <a:avLst/>
              <a:gdLst>
                <a:gd name="G0" fmla="+- 0 0 0"/>
                <a:gd name="G1" fmla="+- 21585 0 0"/>
                <a:gd name="G2" fmla="+- 21600 0 0"/>
                <a:gd name="T0" fmla="*/ 817 w 21598"/>
                <a:gd name="T1" fmla="*/ 0 h 21585"/>
                <a:gd name="T2" fmla="*/ 21598 w 21598"/>
                <a:gd name="T3" fmla="*/ 21322 h 21585"/>
                <a:gd name="T4" fmla="*/ 0 w 21598"/>
                <a:gd name="T5" fmla="*/ 21585 h 21585"/>
              </a:gdLst>
              <a:ahLst/>
              <a:cxnLst>
                <a:cxn ang="0">
                  <a:pos x="T0" y="T1"/>
                </a:cxn>
                <a:cxn ang="0">
                  <a:pos x="T2" y="T3"/>
                </a:cxn>
                <a:cxn ang="0">
                  <a:pos x="T4" y="T5"/>
                </a:cxn>
              </a:cxnLst>
              <a:rect l="0" t="0" r="r" b="b"/>
              <a:pathLst>
                <a:path w="21598" h="21585" fill="none" extrusionOk="0">
                  <a:moveTo>
                    <a:pt x="816" y="0"/>
                  </a:moveTo>
                  <a:cubicBezTo>
                    <a:pt x="12318" y="435"/>
                    <a:pt x="21458" y="9813"/>
                    <a:pt x="21598" y="21321"/>
                  </a:cubicBezTo>
                </a:path>
                <a:path w="21598" h="21585" stroke="0" extrusionOk="0">
                  <a:moveTo>
                    <a:pt x="816" y="0"/>
                  </a:moveTo>
                  <a:cubicBezTo>
                    <a:pt x="12318" y="435"/>
                    <a:pt x="21458" y="9813"/>
                    <a:pt x="21598" y="21321"/>
                  </a:cubicBezTo>
                  <a:lnTo>
                    <a:pt x="0" y="21585"/>
                  </a:lnTo>
                  <a:close/>
                </a:path>
              </a:pathLst>
            </a:custGeom>
            <a:noFill/>
            <a:ln w="28575">
              <a:solidFill>
                <a:srgbClr val="2205F9"/>
              </a:solidFill>
              <a:round/>
              <a:headEnd/>
              <a:tailEnd/>
            </a:ln>
            <a:effectLst/>
          </p:spPr>
          <p:txBody>
            <a:bodyPr wrap="none" anchor="ctr"/>
            <a:lstStyle/>
            <a:p>
              <a:endParaRPr lang="en-US"/>
            </a:p>
          </p:txBody>
        </p:sp>
      </p:grpSp>
      <p:grpSp>
        <p:nvGrpSpPr>
          <p:cNvPr id="24613" name="Group 37"/>
          <p:cNvGrpSpPr>
            <a:grpSpLocks/>
          </p:cNvGrpSpPr>
          <p:nvPr/>
        </p:nvGrpSpPr>
        <p:grpSpPr bwMode="auto">
          <a:xfrm>
            <a:off x="1204913" y="4762500"/>
            <a:ext cx="1938337" cy="506413"/>
            <a:chOff x="759" y="3000"/>
            <a:chExt cx="1221" cy="319"/>
          </a:xfrm>
        </p:grpSpPr>
        <p:sp>
          <p:nvSpPr>
            <p:cNvPr id="24614" name="Arc 38"/>
            <p:cNvSpPr>
              <a:spLocks/>
            </p:cNvSpPr>
            <p:nvPr/>
          </p:nvSpPr>
          <p:spPr bwMode="auto">
            <a:xfrm>
              <a:off x="1644" y="3007"/>
              <a:ext cx="336" cy="312"/>
            </a:xfrm>
            <a:custGeom>
              <a:avLst/>
              <a:gdLst>
                <a:gd name="G0" fmla="+- 0 0 0"/>
                <a:gd name="G1" fmla="+- 21600 0 0"/>
                <a:gd name="G2" fmla="+- 21600 0 0"/>
                <a:gd name="T0" fmla="*/ 0 w 21600"/>
                <a:gd name="T1" fmla="*/ 0 h 23410"/>
                <a:gd name="T2" fmla="*/ 21524 w 21600"/>
                <a:gd name="T3" fmla="*/ 23410 h 23410"/>
                <a:gd name="T4" fmla="*/ 0 w 21600"/>
                <a:gd name="T5" fmla="*/ 21600 h 23410"/>
              </a:gdLst>
              <a:ahLst/>
              <a:cxnLst>
                <a:cxn ang="0">
                  <a:pos x="T0" y="T1"/>
                </a:cxn>
                <a:cxn ang="0">
                  <a:pos x="T2" y="T3"/>
                </a:cxn>
                <a:cxn ang="0">
                  <a:pos x="T4" y="T5"/>
                </a:cxn>
              </a:cxnLst>
              <a:rect l="0" t="0" r="r" b="b"/>
              <a:pathLst>
                <a:path w="21600" h="23410" fill="none" extrusionOk="0">
                  <a:moveTo>
                    <a:pt x="-1" y="0"/>
                  </a:moveTo>
                  <a:cubicBezTo>
                    <a:pt x="11929" y="0"/>
                    <a:pt x="21600" y="9670"/>
                    <a:pt x="21600" y="21600"/>
                  </a:cubicBezTo>
                  <a:cubicBezTo>
                    <a:pt x="21600" y="22204"/>
                    <a:pt x="21574" y="22807"/>
                    <a:pt x="21524" y="23410"/>
                  </a:cubicBezTo>
                </a:path>
                <a:path w="21600" h="23410" stroke="0" extrusionOk="0">
                  <a:moveTo>
                    <a:pt x="-1" y="0"/>
                  </a:moveTo>
                  <a:cubicBezTo>
                    <a:pt x="11929" y="0"/>
                    <a:pt x="21600" y="9670"/>
                    <a:pt x="21600" y="21600"/>
                  </a:cubicBezTo>
                  <a:cubicBezTo>
                    <a:pt x="21600" y="22204"/>
                    <a:pt x="21574" y="22807"/>
                    <a:pt x="21524" y="23410"/>
                  </a:cubicBezTo>
                  <a:lnTo>
                    <a:pt x="0" y="21600"/>
                  </a:lnTo>
                  <a:close/>
                </a:path>
              </a:pathLst>
            </a:custGeom>
            <a:noFill/>
            <a:ln w="28575">
              <a:solidFill>
                <a:srgbClr val="CC0099"/>
              </a:solidFill>
              <a:round/>
              <a:headEnd/>
              <a:tailEnd/>
            </a:ln>
            <a:effectLst/>
          </p:spPr>
          <p:txBody>
            <a:bodyPr wrap="none" anchor="ctr"/>
            <a:lstStyle/>
            <a:p>
              <a:pPr algn="ctr" eaLnBrk="0" hangingPunct="0"/>
              <a:endParaRPr kumimoji="1" lang="en-AU" sz="2400">
                <a:solidFill>
                  <a:srgbClr val="CC0099"/>
                </a:solidFill>
                <a:latin typeface="Times New Roman" pitchFamily="18" charset="0"/>
              </a:endParaRPr>
            </a:p>
          </p:txBody>
        </p:sp>
        <p:sp>
          <p:nvSpPr>
            <p:cNvPr id="24615" name="Arc 39"/>
            <p:cNvSpPr>
              <a:spLocks/>
            </p:cNvSpPr>
            <p:nvPr/>
          </p:nvSpPr>
          <p:spPr bwMode="auto">
            <a:xfrm flipH="1">
              <a:off x="759" y="3000"/>
              <a:ext cx="336" cy="312"/>
            </a:xfrm>
            <a:custGeom>
              <a:avLst/>
              <a:gdLst>
                <a:gd name="G0" fmla="+- 0 0 0"/>
                <a:gd name="G1" fmla="+- 21600 0 0"/>
                <a:gd name="G2" fmla="+- 21600 0 0"/>
                <a:gd name="T0" fmla="*/ 0 w 21600"/>
                <a:gd name="T1" fmla="*/ 0 h 23410"/>
                <a:gd name="T2" fmla="*/ 21524 w 21600"/>
                <a:gd name="T3" fmla="*/ 23410 h 23410"/>
                <a:gd name="T4" fmla="*/ 0 w 21600"/>
                <a:gd name="T5" fmla="*/ 21600 h 23410"/>
              </a:gdLst>
              <a:ahLst/>
              <a:cxnLst>
                <a:cxn ang="0">
                  <a:pos x="T0" y="T1"/>
                </a:cxn>
                <a:cxn ang="0">
                  <a:pos x="T2" y="T3"/>
                </a:cxn>
                <a:cxn ang="0">
                  <a:pos x="T4" y="T5"/>
                </a:cxn>
              </a:cxnLst>
              <a:rect l="0" t="0" r="r" b="b"/>
              <a:pathLst>
                <a:path w="21600" h="23410" fill="none" extrusionOk="0">
                  <a:moveTo>
                    <a:pt x="-1" y="0"/>
                  </a:moveTo>
                  <a:cubicBezTo>
                    <a:pt x="11929" y="0"/>
                    <a:pt x="21600" y="9670"/>
                    <a:pt x="21600" y="21600"/>
                  </a:cubicBezTo>
                  <a:cubicBezTo>
                    <a:pt x="21600" y="22204"/>
                    <a:pt x="21574" y="22807"/>
                    <a:pt x="21524" y="23410"/>
                  </a:cubicBezTo>
                </a:path>
                <a:path w="21600" h="23410" stroke="0" extrusionOk="0">
                  <a:moveTo>
                    <a:pt x="-1" y="0"/>
                  </a:moveTo>
                  <a:cubicBezTo>
                    <a:pt x="11929" y="0"/>
                    <a:pt x="21600" y="9670"/>
                    <a:pt x="21600" y="21600"/>
                  </a:cubicBezTo>
                  <a:cubicBezTo>
                    <a:pt x="21600" y="22204"/>
                    <a:pt x="21574" y="22807"/>
                    <a:pt x="21524" y="23410"/>
                  </a:cubicBezTo>
                  <a:lnTo>
                    <a:pt x="0" y="21600"/>
                  </a:lnTo>
                  <a:close/>
                </a:path>
              </a:pathLst>
            </a:custGeom>
            <a:noFill/>
            <a:ln w="28575">
              <a:solidFill>
                <a:srgbClr val="CC0099"/>
              </a:solidFill>
              <a:round/>
              <a:headEnd/>
              <a:tailEnd/>
            </a:ln>
            <a:effectLst/>
          </p:spPr>
          <p:txBody>
            <a:bodyPr wrap="none" anchor="ctr"/>
            <a:lstStyle/>
            <a:p>
              <a:pPr algn="ctr" eaLnBrk="0" hangingPunct="0"/>
              <a:endParaRPr kumimoji="1" lang="en-AU" sz="2400">
                <a:solidFill>
                  <a:srgbClr val="CC0099"/>
                </a:solidFill>
                <a:latin typeface="Times New Roman" pitchFamily="18" charset="0"/>
              </a:endParaRPr>
            </a:p>
          </p:txBody>
        </p:sp>
      </p:grpSp>
      <p:grpSp>
        <p:nvGrpSpPr>
          <p:cNvPr id="24616" name="Group 40"/>
          <p:cNvGrpSpPr>
            <a:grpSpLocks/>
          </p:cNvGrpSpPr>
          <p:nvPr/>
        </p:nvGrpSpPr>
        <p:grpSpPr bwMode="auto">
          <a:xfrm>
            <a:off x="914400" y="2757488"/>
            <a:ext cx="2514600" cy="990600"/>
            <a:chOff x="576" y="1728"/>
            <a:chExt cx="1584" cy="624"/>
          </a:xfrm>
        </p:grpSpPr>
        <p:sp>
          <p:nvSpPr>
            <p:cNvPr id="24617" name="Arc 41"/>
            <p:cNvSpPr>
              <a:spLocks/>
            </p:cNvSpPr>
            <p:nvPr/>
          </p:nvSpPr>
          <p:spPr bwMode="auto">
            <a:xfrm>
              <a:off x="1632" y="1728"/>
              <a:ext cx="528" cy="624"/>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38100">
              <a:solidFill>
                <a:srgbClr val="2205F9"/>
              </a:solidFill>
              <a:round/>
              <a:headEnd/>
              <a:tailEnd/>
            </a:ln>
            <a:effectLst/>
          </p:spPr>
          <p:txBody>
            <a:bodyPr wrap="none" anchor="ctr"/>
            <a:lstStyle/>
            <a:p>
              <a:endParaRPr lang="en-US"/>
            </a:p>
          </p:txBody>
        </p:sp>
        <p:sp>
          <p:nvSpPr>
            <p:cNvPr id="24618" name="Arc 42"/>
            <p:cNvSpPr>
              <a:spLocks/>
            </p:cNvSpPr>
            <p:nvPr/>
          </p:nvSpPr>
          <p:spPr bwMode="auto">
            <a:xfrm flipH="1">
              <a:off x="576" y="1728"/>
              <a:ext cx="528" cy="624"/>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38100">
              <a:solidFill>
                <a:srgbClr val="2205F9"/>
              </a:solidFill>
              <a:round/>
              <a:headEnd/>
              <a:tailEnd/>
            </a:ln>
            <a:effectLst/>
          </p:spPr>
          <p:txBody>
            <a:bodyPr wrap="none" anchor="ctr"/>
            <a:lstStyle/>
            <a:p>
              <a:endParaRPr lang="en-US"/>
            </a:p>
          </p:txBody>
        </p:sp>
      </p:grpSp>
      <p:sp>
        <p:nvSpPr>
          <p:cNvPr id="24619" name="Rectangle 43"/>
          <p:cNvSpPr>
            <a:spLocks noChangeArrowheads="1"/>
          </p:cNvSpPr>
          <p:nvPr/>
        </p:nvSpPr>
        <p:spPr bwMode="auto">
          <a:xfrm>
            <a:off x="304800" y="152400"/>
            <a:ext cx="7696200" cy="685800"/>
          </a:xfrm>
          <a:prstGeom prst="rect">
            <a:avLst/>
          </a:prstGeom>
          <a:gradFill rotWithShape="0">
            <a:gsLst>
              <a:gs pos="0">
                <a:srgbClr val="FF0066">
                  <a:gamma/>
                  <a:shade val="46275"/>
                  <a:invGamma/>
                </a:srgbClr>
              </a:gs>
              <a:gs pos="100000">
                <a:srgbClr val="FF0066"/>
              </a:gs>
            </a:gsLst>
            <a:lin ang="5400000" scaled="1"/>
          </a:gradFill>
          <a:ln w="9525">
            <a:noFill/>
            <a:miter lim="800000"/>
            <a:headEnd/>
            <a:tailEnd/>
          </a:ln>
        </p:spPr>
        <p:txBody>
          <a:bodyPr anchor="b"/>
          <a:lstStyle/>
          <a:p>
            <a:pPr algn="ctr"/>
            <a:r>
              <a:rPr lang="en-US" sz="4000" b="1" i="1" dirty="0" smtClean="0">
                <a:solidFill>
                  <a:srgbClr val="FFCCFF"/>
                </a:solidFill>
                <a:effectLst>
                  <a:outerShdw blurRad="38100" dist="38100" dir="2700000" algn="tl">
                    <a:srgbClr val="000000"/>
                  </a:outerShdw>
                </a:effectLst>
                <a:latin typeface="Times New Roman" panose="02020603050405020304" pitchFamily="18" charset="0"/>
                <a:cs typeface="Times New Roman" panose="02020603050405020304" pitchFamily="18" charset="0"/>
              </a:rPr>
              <a:t>Plasma </a:t>
            </a:r>
            <a:r>
              <a:rPr lang="en-US" sz="4000" b="1" i="1" dirty="0">
                <a:solidFill>
                  <a:srgbClr val="FFCCFF"/>
                </a:solidFill>
                <a:effectLst>
                  <a:outerShdw blurRad="38100" dist="38100" dir="2700000" algn="tl">
                    <a:srgbClr val="000000"/>
                  </a:outerShdw>
                </a:effectLst>
                <a:latin typeface="Times New Roman" panose="02020603050405020304" pitchFamily="18" charset="0"/>
                <a:cs typeface="Times New Roman" panose="02020603050405020304" pitchFamily="18" charset="0"/>
              </a:rPr>
              <a:t>Dynamics in </a:t>
            </a:r>
            <a:r>
              <a:rPr lang="en-US" sz="4000" b="1" i="1" dirty="0" smtClean="0">
                <a:solidFill>
                  <a:srgbClr val="FFCCFF"/>
                </a:solidFill>
                <a:effectLst>
                  <a:outerShdw blurRad="38100" dist="38100" dir="2700000" algn="tl">
                    <a:srgbClr val="000000"/>
                  </a:outerShdw>
                </a:effectLst>
                <a:latin typeface="Times New Roman" panose="02020603050405020304" pitchFamily="18" charset="0"/>
                <a:cs typeface="Times New Roman" panose="02020603050405020304" pitchFamily="18" charset="0"/>
              </a:rPr>
              <a:t>Plasma Focus</a:t>
            </a:r>
            <a:endParaRPr lang="en-US" sz="4000" dirty="0">
              <a:solidFill>
                <a:srgbClr val="FFCCFF"/>
              </a:solidFill>
              <a:latin typeface="Times New Roman" panose="02020603050405020304" pitchFamily="18" charset="0"/>
              <a:cs typeface="Times New Roman" panose="02020603050405020304" pitchFamily="18" charset="0"/>
            </a:endParaRPr>
          </a:p>
        </p:txBody>
      </p:sp>
      <p:grpSp>
        <p:nvGrpSpPr>
          <p:cNvPr id="24620" name="Group 44"/>
          <p:cNvGrpSpPr>
            <a:grpSpLocks/>
          </p:cNvGrpSpPr>
          <p:nvPr/>
        </p:nvGrpSpPr>
        <p:grpSpPr bwMode="auto">
          <a:xfrm>
            <a:off x="928688" y="3733800"/>
            <a:ext cx="2508250" cy="914400"/>
            <a:chOff x="580" y="2448"/>
            <a:chExt cx="1580" cy="576"/>
          </a:xfrm>
        </p:grpSpPr>
        <p:sp>
          <p:nvSpPr>
            <p:cNvPr id="24621" name="Arc 45"/>
            <p:cNvSpPr>
              <a:spLocks/>
            </p:cNvSpPr>
            <p:nvPr/>
          </p:nvSpPr>
          <p:spPr bwMode="auto">
            <a:xfrm flipH="1">
              <a:off x="580" y="2448"/>
              <a:ext cx="528" cy="576"/>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38100">
              <a:solidFill>
                <a:srgbClr val="2205F9"/>
              </a:solidFill>
              <a:round/>
              <a:headEnd/>
              <a:tailEnd/>
            </a:ln>
            <a:effectLst/>
          </p:spPr>
          <p:txBody>
            <a:bodyPr wrap="none" anchor="ctr"/>
            <a:lstStyle/>
            <a:p>
              <a:endParaRPr lang="en-US"/>
            </a:p>
          </p:txBody>
        </p:sp>
        <p:sp>
          <p:nvSpPr>
            <p:cNvPr id="24622" name="Arc 46"/>
            <p:cNvSpPr>
              <a:spLocks/>
            </p:cNvSpPr>
            <p:nvPr/>
          </p:nvSpPr>
          <p:spPr bwMode="auto">
            <a:xfrm>
              <a:off x="1632" y="2448"/>
              <a:ext cx="528" cy="576"/>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38100">
              <a:solidFill>
                <a:srgbClr val="2205F9"/>
              </a:solidFill>
              <a:round/>
              <a:headEnd/>
              <a:tailEnd/>
            </a:ln>
            <a:effectLst/>
          </p:spPr>
          <p:txBody>
            <a:bodyPr wrap="none" anchor="ctr"/>
            <a:lstStyle/>
            <a:p>
              <a:endParaRPr lang="en-US"/>
            </a:p>
          </p:txBody>
        </p:sp>
      </p:grpSp>
      <p:grpSp>
        <p:nvGrpSpPr>
          <p:cNvPr id="24623" name="Group 47"/>
          <p:cNvGrpSpPr>
            <a:grpSpLocks/>
          </p:cNvGrpSpPr>
          <p:nvPr/>
        </p:nvGrpSpPr>
        <p:grpSpPr bwMode="auto">
          <a:xfrm>
            <a:off x="928688" y="4781550"/>
            <a:ext cx="2514600" cy="536575"/>
            <a:chOff x="576" y="3216"/>
            <a:chExt cx="1584" cy="338"/>
          </a:xfrm>
        </p:grpSpPr>
        <p:sp>
          <p:nvSpPr>
            <p:cNvPr id="24624" name="Arc 48"/>
            <p:cNvSpPr>
              <a:spLocks/>
            </p:cNvSpPr>
            <p:nvPr/>
          </p:nvSpPr>
          <p:spPr bwMode="auto">
            <a:xfrm flipH="1">
              <a:off x="576" y="3216"/>
              <a:ext cx="528" cy="336"/>
            </a:xfrm>
            <a:custGeom>
              <a:avLst/>
              <a:gdLst>
                <a:gd name="G0" fmla="+- 0 0 0"/>
                <a:gd name="G1" fmla="+- 21585 0 0"/>
                <a:gd name="G2" fmla="+- 21600 0 0"/>
                <a:gd name="T0" fmla="*/ 817 w 21598"/>
                <a:gd name="T1" fmla="*/ 0 h 21585"/>
                <a:gd name="T2" fmla="*/ 21598 w 21598"/>
                <a:gd name="T3" fmla="*/ 21322 h 21585"/>
                <a:gd name="T4" fmla="*/ 0 w 21598"/>
                <a:gd name="T5" fmla="*/ 21585 h 21585"/>
              </a:gdLst>
              <a:ahLst/>
              <a:cxnLst>
                <a:cxn ang="0">
                  <a:pos x="T0" y="T1"/>
                </a:cxn>
                <a:cxn ang="0">
                  <a:pos x="T2" y="T3"/>
                </a:cxn>
                <a:cxn ang="0">
                  <a:pos x="T4" y="T5"/>
                </a:cxn>
              </a:cxnLst>
              <a:rect l="0" t="0" r="r" b="b"/>
              <a:pathLst>
                <a:path w="21598" h="21585" fill="none" extrusionOk="0">
                  <a:moveTo>
                    <a:pt x="816" y="0"/>
                  </a:moveTo>
                  <a:cubicBezTo>
                    <a:pt x="12318" y="435"/>
                    <a:pt x="21458" y="9813"/>
                    <a:pt x="21598" y="21321"/>
                  </a:cubicBezTo>
                </a:path>
                <a:path w="21598" h="21585" stroke="0" extrusionOk="0">
                  <a:moveTo>
                    <a:pt x="816" y="0"/>
                  </a:moveTo>
                  <a:cubicBezTo>
                    <a:pt x="12318" y="435"/>
                    <a:pt x="21458" y="9813"/>
                    <a:pt x="21598" y="21321"/>
                  </a:cubicBezTo>
                  <a:lnTo>
                    <a:pt x="0" y="21585"/>
                  </a:lnTo>
                  <a:close/>
                </a:path>
              </a:pathLst>
            </a:custGeom>
            <a:noFill/>
            <a:ln w="28575">
              <a:solidFill>
                <a:srgbClr val="2205F9"/>
              </a:solidFill>
              <a:round/>
              <a:headEnd/>
              <a:tailEnd/>
            </a:ln>
            <a:effectLst/>
          </p:spPr>
          <p:txBody>
            <a:bodyPr wrap="none" anchor="ctr"/>
            <a:lstStyle/>
            <a:p>
              <a:endParaRPr lang="en-US"/>
            </a:p>
          </p:txBody>
        </p:sp>
        <p:sp>
          <p:nvSpPr>
            <p:cNvPr id="24625" name="Arc 49"/>
            <p:cNvSpPr>
              <a:spLocks/>
            </p:cNvSpPr>
            <p:nvPr/>
          </p:nvSpPr>
          <p:spPr bwMode="auto">
            <a:xfrm>
              <a:off x="1632" y="3218"/>
              <a:ext cx="528" cy="336"/>
            </a:xfrm>
            <a:custGeom>
              <a:avLst/>
              <a:gdLst>
                <a:gd name="G0" fmla="+- 0 0 0"/>
                <a:gd name="G1" fmla="+- 21585 0 0"/>
                <a:gd name="G2" fmla="+- 21600 0 0"/>
                <a:gd name="T0" fmla="*/ 817 w 21598"/>
                <a:gd name="T1" fmla="*/ 0 h 21585"/>
                <a:gd name="T2" fmla="*/ 21598 w 21598"/>
                <a:gd name="T3" fmla="*/ 21322 h 21585"/>
                <a:gd name="T4" fmla="*/ 0 w 21598"/>
                <a:gd name="T5" fmla="*/ 21585 h 21585"/>
              </a:gdLst>
              <a:ahLst/>
              <a:cxnLst>
                <a:cxn ang="0">
                  <a:pos x="T0" y="T1"/>
                </a:cxn>
                <a:cxn ang="0">
                  <a:pos x="T2" y="T3"/>
                </a:cxn>
                <a:cxn ang="0">
                  <a:pos x="T4" y="T5"/>
                </a:cxn>
              </a:cxnLst>
              <a:rect l="0" t="0" r="r" b="b"/>
              <a:pathLst>
                <a:path w="21598" h="21585" fill="none" extrusionOk="0">
                  <a:moveTo>
                    <a:pt x="816" y="0"/>
                  </a:moveTo>
                  <a:cubicBezTo>
                    <a:pt x="12318" y="435"/>
                    <a:pt x="21458" y="9813"/>
                    <a:pt x="21598" y="21321"/>
                  </a:cubicBezTo>
                </a:path>
                <a:path w="21598" h="21585" stroke="0" extrusionOk="0">
                  <a:moveTo>
                    <a:pt x="816" y="0"/>
                  </a:moveTo>
                  <a:cubicBezTo>
                    <a:pt x="12318" y="435"/>
                    <a:pt x="21458" y="9813"/>
                    <a:pt x="21598" y="21321"/>
                  </a:cubicBezTo>
                  <a:lnTo>
                    <a:pt x="0" y="21585"/>
                  </a:lnTo>
                  <a:close/>
                </a:path>
              </a:pathLst>
            </a:custGeom>
            <a:noFill/>
            <a:ln w="28575">
              <a:solidFill>
                <a:srgbClr val="2205F9"/>
              </a:solidFill>
              <a:round/>
              <a:headEnd/>
              <a:tailEnd/>
            </a:ln>
            <a:effectLst/>
          </p:spPr>
          <p:txBody>
            <a:bodyPr wrap="none" anchor="ctr"/>
            <a:lstStyle/>
            <a:p>
              <a:endParaRPr lang="en-US"/>
            </a:p>
          </p:txBody>
        </p:sp>
      </p:grpSp>
      <p:grpSp>
        <p:nvGrpSpPr>
          <p:cNvPr id="24626" name="Group 50"/>
          <p:cNvGrpSpPr>
            <a:grpSpLocks/>
          </p:cNvGrpSpPr>
          <p:nvPr/>
        </p:nvGrpSpPr>
        <p:grpSpPr bwMode="auto">
          <a:xfrm>
            <a:off x="1447800" y="4791075"/>
            <a:ext cx="1471613" cy="533400"/>
            <a:chOff x="912" y="3216"/>
            <a:chExt cx="927" cy="336"/>
          </a:xfrm>
        </p:grpSpPr>
        <p:sp>
          <p:nvSpPr>
            <p:cNvPr id="24627" name="Arc 51"/>
            <p:cNvSpPr>
              <a:spLocks/>
            </p:cNvSpPr>
            <p:nvPr/>
          </p:nvSpPr>
          <p:spPr bwMode="auto">
            <a:xfrm>
              <a:off x="1647" y="3216"/>
              <a:ext cx="192" cy="336"/>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28575">
              <a:solidFill>
                <a:srgbClr val="CC0099"/>
              </a:solidFill>
              <a:round/>
              <a:headEnd/>
              <a:tailEnd/>
            </a:ln>
            <a:effectLst/>
          </p:spPr>
          <p:txBody>
            <a:bodyPr wrap="none" anchor="ctr"/>
            <a:lstStyle/>
            <a:p>
              <a:endParaRPr lang="en-US"/>
            </a:p>
          </p:txBody>
        </p:sp>
        <p:sp>
          <p:nvSpPr>
            <p:cNvPr id="24628" name="Arc 52"/>
            <p:cNvSpPr>
              <a:spLocks/>
            </p:cNvSpPr>
            <p:nvPr/>
          </p:nvSpPr>
          <p:spPr bwMode="auto">
            <a:xfrm flipH="1">
              <a:off x="912" y="3216"/>
              <a:ext cx="174" cy="336"/>
            </a:xfrm>
            <a:custGeom>
              <a:avLst/>
              <a:gdLst>
                <a:gd name="G0" fmla="+- 0 0 0"/>
                <a:gd name="G1" fmla="+- 21600 0 0"/>
                <a:gd name="G2" fmla="+- 21600 0 0"/>
                <a:gd name="T0" fmla="*/ 0 w 21600"/>
                <a:gd name="T1" fmla="*/ 0 h 21600"/>
                <a:gd name="T2" fmla="*/ 21600 w 21600"/>
                <a:gd name="T3" fmla="*/ 21526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00" y="0"/>
                    <a:pt x="21559" y="9625"/>
                    <a:pt x="21599" y="21526"/>
                  </a:cubicBezTo>
                </a:path>
                <a:path w="21600" h="21600" stroke="0" extrusionOk="0">
                  <a:moveTo>
                    <a:pt x="-1" y="0"/>
                  </a:moveTo>
                  <a:cubicBezTo>
                    <a:pt x="11900" y="0"/>
                    <a:pt x="21559" y="9625"/>
                    <a:pt x="21599" y="21526"/>
                  </a:cubicBezTo>
                  <a:lnTo>
                    <a:pt x="0" y="21600"/>
                  </a:lnTo>
                  <a:close/>
                </a:path>
              </a:pathLst>
            </a:custGeom>
            <a:noFill/>
            <a:ln w="28575">
              <a:solidFill>
                <a:srgbClr val="CC0099"/>
              </a:solidFill>
              <a:round/>
              <a:headEnd/>
              <a:tailEnd/>
            </a:ln>
            <a:effectLst/>
          </p:spPr>
          <p:txBody>
            <a:bodyPr wrap="none" anchor="ctr"/>
            <a:lstStyle/>
            <a:p>
              <a:endParaRPr lang="en-US"/>
            </a:p>
          </p:txBody>
        </p:sp>
      </p:grpSp>
      <p:grpSp>
        <p:nvGrpSpPr>
          <p:cNvPr id="24629" name="Group 53"/>
          <p:cNvGrpSpPr>
            <a:grpSpLocks/>
          </p:cNvGrpSpPr>
          <p:nvPr/>
        </p:nvGrpSpPr>
        <p:grpSpPr bwMode="auto">
          <a:xfrm>
            <a:off x="540544" y="2742520"/>
            <a:ext cx="3276600" cy="3946525"/>
            <a:chOff x="336" y="1728"/>
            <a:chExt cx="2064" cy="2486"/>
          </a:xfrm>
        </p:grpSpPr>
        <p:grpSp>
          <p:nvGrpSpPr>
            <p:cNvPr id="24630" name="Group 54"/>
            <p:cNvGrpSpPr>
              <a:grpSpLocks/>
            </p:cNvGrpSpPr>
            <p:nvPr/>
          </p:nvGrpSpPr>
          <p:grpSpPr bwMode="auto">
            <a:xfrm>
              <a:off x="336" y="1728"/>
              <a:ext cx="2064" cy="2433"/>
              <a:chOff x="336" y="1728"/>
              <a:chExt cx="2064" cy="2433"/>
            </a:xfrm>
          </p:grpSpPr>
          <p:grpSp>
            <p:nvGrpSpPr>
              <p:cNvPr id="24631" name="Group 55"/>
              <p:cNvGrpSpPr>
                <a:grpSpLocks/>
              </p:cNvGrpSpPr>
              <p:nvPr/>
            </p:nvGrpSpPr>
            <p:grpSpPr bwMode="auto">
              <a:xfrm>
                <a:off x="336" y="1728"/>
                <a:ext cx="2064" cy="2433"/>
                <a:chOff x="336" y="1728"/>
                <a:chExt cx="2064" cy="2433"/>
              </a:xfrm>
            </p:grpSpPr>
            <p:grpSp>
              <p:nvGrpSpPr>
                <p:cNvPr id="24632" name="Group 56"/>
                <p:cNvGrpSpPr>
                  <a:grpSpLocks/>
                </p:cNvGrpSpPr>
                <p:nvPr/>
              </p:nvGrpSpPr>
              <p:grpSpPr bwMode="auto">
                <a:xfrm>
                  <a:off x="336" y="1728"/>
                  <a:ext cx="2064" cy="1725"/>
                  <a:chOff x="336" y="1975"/>
                  <a:chExt cx="2064" cy="1725"/>
                </a:xfrm>
              </p:grpSpPr>
              <p:sp>
                <p:nvSpPr>
                  <p:cNvPr id="24633" name="Rectangle 57"/>
                  <p:cNvSpPr>
                    <a:spLocks noChangeArrowheads="1"/>
                  </p:cNvSpPr>
                  <p:nvPr/>
                </p:nvSpPr>
                <p:spPr bwMode="auto">
                  <a:xfrm>
                    <a:off x="1087" y="1975"/>
                    <a:ext cx="562" cy="1721"/>
                  </a:xfrm>
                  <a:prstGeom prst="rect">
                    <a:avLst/>
                  </a:prstGeom>
                  <a:solidFill>
                    <a:srgbClr val="5F5F5F"/>
                  </a:solidFill>
                  <a:ln w="9525">
                    <a:solidFill>
                      <a:schemeClr val="tx1"/>
                    </a:solidFill>
                    <a:miter lim="800000"/>
                    <a:headEnd/>
                    <a:tailEnd/>
                  </a:ln>
                  <a:effectLst/>
                </p:spPr>
                <p:txBody>
                  <a:bodyPr wrap="none" anchor="ctr"/>
                  <a:lstStyle/>
                  <a:p>
                    <a:endParaRPr lang="en-US"/>
                  </a:p>
                </p:txBody>
              </p:sp>
              <p:sp>
                <p:nvSpPr>
                  <p:cNvPr id="24634" name="Rectangle 58"/>
                  <p:cNvSpPr>
                    <a:spLocks noChangeArrowheads="1"/>
                  </p:cNvSpPr>
                  <p:nvPr/>
                </p:nvSpPr>
                <p:spPr bwMode="auto">
                  <a:xfrm>
                    <a:off x="336" y="2053"/>
                    <a:ext cx="250" cy="1643"/>
                  </a:xfrm>
                  <a:prstGeom prst="rect">
                    <a:avLst/>
                  </a:prstGeom>
                  <a:solidFill>
                    <a:schemeClr val="accent1"/>
                  </a:solidFill>
                  <a:ln w="9525">
                    <a:solidFill>
                      <a:schemeClr val="tx1"/>
                    </a:solidFill>
                    <a:miter lim="800000"/>
                    <a:headEnd/>
                    <a:tailEnd/>
                  </a:ln>
                  <a:effectLst/>
                </p:spPr>
                <p:txBody>
                  <a:bodyPr wrap="none" anchor="ctr"/>
                  <a:lstStyle/>
                  <a:p>
                    <a:endParaRPr lang="en-US"/>
                  </a:p>
                </p:txBody>
              </p:sp>
              <p:sp>
                <p:nvSpPr>
                  <p:cNvPr id="24635" name="Rectangle 59"/>
                  <p:cNvSpPr>
                    <a:spLocks noChangeArrowheads="1"/>
                  </p:cNvSpPr>
                  <p:nvPr/>
                </p:nvSpPr>
                <p:spPr bwMode="auto">
                  <a:xfrm>
                    <a:off x="2150" y="2053"/>
                    <a:ext cx="250" cy="1643"/>
                  </a:xfrm>
                  <a:prstGeom prst="rect">
                    <a:avLst/>
                  </a:prstGeom>
                  <a:solidFill>
                    <a:schemeClr val="accent1"/>
                  </a:solidFill>
                  <a:ln w="9525">
                    <a:solidFill>
                      <a:schemeClr val="tx1"/>
                    </a:solidFill>
                    <a:miter lim="800000"/>
                    <a:headEnd/>
                    <a:tailEnd/>
                  </a:ln>
                  <a:effectLst/>
                </p:spPr>
                <p:txBody>
                  <a:bodyPr wrap="none" anchor="ctr"/>
                  <a:lstStyle/>
                  <a:p>
                    <a:endParaRPr lang="en-US"/>
                  </a:p>
                </p:txBody>
              </p:sp>
              <p:sp>
                <p:nvSpPr>
                  <p:cNvPr id="24636" name="Rectangle 60"/>
                  <p:cNvSpPr>
                    <a:spLocks noChangeArrowheads="1"/>
                  </p:cNvSpPr>
                  <p:nvPr/>
                </p:nvSpPr>
                <p:spPr bwMode="auto">
                  <a:xfrm>
                    <a:off x="576" y="3552"/>
                    <a:ext cx="384" cy="144"/>
                  </a:xfrm>
                  <a:prstGeom prst="rect">
                    <a:avLst/>
                  </a:prstGeom>
                  <a:solidFill>
                    <a:schemeClr val="accent1"/>
                  </a:solidFill>
                  <a:ln w="9525">
                    <a:solidFill>
                      <a:schemeClr val="tx1"/>
                    </a:solidFill>
                    <a:miter lim="800000"/>
                    <a:headEnd/>
                    <a:tailEnd/>
                  </a:ln>
                  <a:effectLst/>
                </p:spPr>
                <p:txBody>
                  <a:bodyPr wrap="none" anchor="ctr"/>
                  <a:lstStyle/>
                  <a:p>
                    <a:endParaRPr lang="en-US"/>
                  </a:p>
                </p:txBody>
              </p:sp>
              <p:sp>
                <p:nvSpPr>
                  <p:cNvPr id="24637" name="Rectangle 61"/>
                  <p:cNvSpPr>
                    <a:spLocks noChangeArrowheads="1"/>
                  </p:cNvSpPr>
                  <p:nvPr/>
                </p:nvSpPr>
                <p:spPr bwMode="auto">
                  <a:xfrm>
                    <a:off x="1776" y="3552"/>
                    <a:ext cx="384" cy="144"/>
                  </a:xfrm>
                  <a:prstGeom prst="rect">
                    <a:avLst/>
                  </a:prstGeom>
                  <a:solidFill>
                    <a:schemeClr val="accent1"/>
                  </a:solidFill>
                  <a:ln w="9525">
                    <a:solidFill>
                      <a:schemeClr val="tx1"/>
                    </a:solidFill>
                    <a:miter lim="800000"/>
                    <a:headEnd/>
                    <a:tailEnd/>
                  </a:ln>
                  <a:effectLst/>
                </p:spPr>
                <p:txBody>
                  <a:bodyPr wrap="none" anchor="ctr"/>
                  <a:lstStyle/>
                  <a:p>
                    <a:endParaRPr lang="en-US"/>
                  </a:p>
                </p:txBody>
              </p:sp>
              <p:sp>
                <p:nvSpPr>
                  <p:cNvPr id="24638" name="Rectangle 62"/>
                  <p:cNvSpPr>
                    <a:spLocks noChangeArrowheads="1"/>
                  </p:cNvSpPr>
                  <p:nvPr/>
                </p:nvSpPr>
                <p:spPr bwMode="auto">
                  <a:xfrm>
                    <a:off x="1008" y="3312"/>
                    <a:ext cx="48" cy="384"/>
                  </a:xfrm>
                  <a:prstGeom prst="rect">
                    <a:avLst/>
                  </a:prstGeom>
                  <a:solidFill>
                    <a:schemeClr val="hlink"/>
                  </a:solidFill>
                  <a:ln w="9525">
                    <a:solidFill>
                      <a:schemeClr val="tx1"/>
                    </a:solidFill>
                    <a:miter lim="800000"/>
                    <a:headEnd/>
                    <a:tailEnd/>
                  </a:ln>
                  <a:effectLst/>
                </p:spPr>
                <p:txBody>
                  <a:bodyPr wrap="none" anchor="ctr"/>
                  <a:lstStyle/>
                  <a:p>
                    <a:endParaRPr lang="en-US"/>
                  </a:p>
                </p:txBody>
              </p:sp>
              <p:sp>
                <p:nvSpPr>
                  <p:cNvPr id="24639" name="Rectangle 63"/>
                  <p:cNvSpPr>
                    <a:spLocks noChangeArrowheads="1"/>
                  </p:cNvSpPr>
                  <p:nvPr/>
                </p:nvSpPr>
                <p:spPr bwMode="auto">
                  <a:xfrm>
                    <a:off x="1680" y="3316"/>
                    <a:ext cx="48" cy="384"/>
                  </a:xfrm>
                  <a:prstGeom prst="rect">
                    <a:avLst/>
                  </a:prstGeom>
                  <a:solidFill>
                    <a:schemeClr val="hlink"/>
                  </a:solidFill>
                  <a:ln w="9525">
                    <a:solidFill>
                      <a:schemeClr val="tx1"/>
                    </a:solidFill>
                    <a:miter lim="800000"/>
                    <a:headEnd/>
                    <a:tailEnd/>
                  </a:ln>
                  <a:effectLst/>
                </p:spPr>
                <p:txBody>
                  <a:bodyPr wrap="none" anchor="ctr"/>
                  <a:lstStyle/>
                  <a:p>
                    <a:endParaRPr lang="en-US"/>
                  </a:p>
                </p:txBody>
              </p:sp>
            </p:grpSp>
            <p:sp>
              <p:nvSpPr>
                <p:cNvPr id="24640" name="Line 64"/>
                <p:cNvSpPr>
                  <a:spLocks noChangeShapeType="1"/>
                </p:cNvSpPr>
                <p:nvPr/>
              </p:nvSpPr>
              <p:spPr bwMode="auto">
                <a:xfrm>
                  <a:off x="1344" y="3450"/>
                  <a:ext cx="0" cy="144"/>
                </a:xfrm>
                <a:prstGeom prst="line">
                  <a:avLst/>
                </a:prstGeom>
                <a:noFill/>
                <a:ln w="28575">
                  <a:solidFill>
                    <a:schemeClr val="tx1"/>
                  </a:solidFill>
                  <a:round/>
                  <a:headEnd/>
                  <a:tailEnd/>
                </a:ln>
                <a:effectLst/>
              </p:spPr>
              <p:txBody>
                <a:bodyPr wrap="none" anchor="ctr"/>
                <a:lstStyle/>
                <a:p>
                  <a:endParaRPr lang="en-US"/>
                </a:p>
              </p:txBody>
            </p:sp>
            <p:sp>
              <p:nvSpPr>
                <p:cNvPr id="24641" name="Line 65"/>
                <p:cNvSpPr>
                  <a:spLocks noChangeShapeType="1"/>
                </p:cNvSpPr>
                <p:nvPr/>
              </p:nvSpPr>
              <p:spPr bwMode="auto">
                <a:xfrm>
                  <a:off x="1344" y="3744"/>
                  <a:ext cx="0" cy="144"/>
                </a:xfrm>
                <a:prstGeom prst="line">
                  <a:avLst/>
                </a:prstGeom>
                <a:noFill/>
                <a:ln w="28575">
                  <a:solidFill>
                    <a:schemeClr val="tx1"/>
                  </a:solidFill>
                  <a:round/>
                  <a:headEnd/>
                  <a:tailEnd/>
                </a:ln>
                <a:effectLst/>
              </p:spPr>
              <p:txBody>
                <a:bodyPr wrap="none" anchor="ctr"/>
                <a:lstStyle/>
                <a:p>
                  <a:endParaRPr lang="en-US"/>
                </a:p>
              </p:txBody>
            </p:sp>
            <p:sp>
              <p:nvSpPr>
                <p:cNvPr id="24642" name="Line 66"/>
                <p:cNvSpPr>
                  <a:spLocks noChangeShapeType="1"/>
                </p:cNvSpPr>
                <p:nvPr/>
              </p:nvSpPr>
              <p:spPr bwMode="auto">
                <a:xfrm>
                  <a:off x="1173" y="3888"/>
                  <a:ext cx="321" cy="0"/>
                </a:xfrm>
                <a:prstGeom prst="line">
                  <a:avLst/>
                </a:prstGeom>
                <a:noFill/>
                <a:ln w="28575">
                  <a:solidFill>
                    <a:schemeClr val="tx1"/>
                  </a:solidFill>
                  <a:round/>
                  <a:headEnd/>
                  <a:tailEnd/>
                </a:ln>
                <a:effectLst/>
              </p:spPr>
              <p:txBody>
                <a:bodyPr wrap="none" anchor="ctr"/>
                <a:lstStyle/>
                <a:p>
                  <a:endParaRPr lang="en-US"/>
                </a:p>
              </p:txBody>
            </p:sp>
            <p:sp>
              <p:nvSpPr>
                <p:cNvPr id="24643" name="Line 67"/>
                <p:cNvSpPr>
                  <a:spLocks noChangeShapeType="1"/>
                </p:cNvSpPr>
                <p:nvPr/>
              </p:nvSpPr>
              <p:spPr bwMode="auto">
                <a:xfrm>
                  <a:off x="1179" y="3984"/>
                  <a:ext cx="318" cy="0"/>
                </a:xfrm>
                <a:prstGeom prst="line">
                  <a:avLst/>
                </a:prstGeom>
                <a:noFill/>
                <a:ln w="28575">
                  <a:solidFill>
                    <a:schemeClr val="tx1"/>
                  </a:solidFill>
                  <a:round/>
                  <a:headEnd/>
                  <a:tailEnd/>
                </a:ln>
                <a:effectLst/>
              </p:spPr>
              <p:txBody>
                <a:bodyPr wrap="none" anchor="ctr"/>
                <a:lstStyle/>
                <a:p>
                  <a:endParaRPr lang="en-US"/>
                </a:p>
              </p:txBody>
            </p:sp>
            <p:sp>
              <p:nvSpPr>
                <p:cNvPr id="24644" name="Line 68"/>
                <p:cNvSpPr>
                  <a:spLocks noChangeShapeType="1"/>
                </p:cNvSpPr>
                <p:nvPr/>
              </p:nvSpPr>
              <p:spPr bwMode="auto">
                <a:xfrm>
                  <a:off x="1344" y="3984"/>
                  <a:ext cx="0" cy="96"/>
                </a:xfrm>
                <a:prstGeom prst="line">
                  <a:avLst/>
                </a:prstGeom>
                <a:noFill/>
                <a:ln w="28575">
                  <a:solidFill>
                    <a:schemeClr val="tx1"/>
                  </a:solidFill>
                  <a:round/>
                  <a:headEnd/>
                  <a:tailEnd/>
                </a:ln>
                <a:effectLst/>
              </p:spPr>
              <p:txBody>
                <a:bodyPr wrap="none" anchor="ctr"/>
                <a:lstStyle/>
                <a:p>
                  <a:endParaRPr lang="en-US"/>
                </a:p>
              </p:txBody>
            </p:sp>
            <p:sp>
              <p:nvSpPr>
                <p:cNvPr id="24645" name="Line 69"/>
                <p:cNvSpPr>
                  <a:spLocks noChangeShapeType="1"/>
                </p:cNvSpPr>
                <p:nvPr/>
              </p:nvSpPr>
              <p:spPr bwMode="auto">
                <a:xfrm>
                  <a:off x="1272" y="4080"/>
                  <a:ext cx="144" cy="0"/>
                </a:xfrm>
                <a:prstGeom prst="line">
                  <a:avLst/>
                </a:prstGeom>
                <a:noFill/>
                <a:ln w="28575">
                  <a:solidFill>
                    <a:schemeClr val="tx1"/>
                  </a:solidFill>
                  <a:round/>
                  <a:headEnd/>
                  <a:tailEnd/>
                </a:ln>
                <a:effectLst/>
              </p:spPr>
              <p:txBody>
                <a:bodyPr wrap="none" anchor="ctr"/>
                <a:lstStyle/>
                <a:p>
                  <a:endParaRPr lang="en-US"/>
                </a:p>
              </p:txBody>
            </p:sp>
            <p:sp>
              <p:nvSpPr>
                <p:cNvPr id="24646" name="Line 70"/>
                <p:cNvSpPr>
                  <a:spLocks noChangeShapeType="1"/>
                </p:cNvSpPr>
                <p:nvPr/>
              </p:nvSpPr>
              <p:spPr bwMode="auto">
                <a:xfrm>
                  <a:off x="1296" y="4119"/>
                  <a:ext cx="96" cy="0"/>
                </a:xfrm>
                <a:prstGeom prst="line">
                  <a:avLst/>
                </a:prstGeom>
                <a:noFill/>
                <a:ln w="28575">
                  <a:solidFill>
                    <a:schemeClr val="tx1"/>
                  </a:solidFill>
                  <a:round/>
                  <a:headEnd/>
                  <a:tailEnd/>
                </a:ln>
                <a:effectLst/>
              </p:spPr>
              <p:txBody>
                <a:bodyPr wrap="none" anchor="ctr"/>
                <a:lstStyle/>
                <a:p>
                  <a:endParaRPr lang="en-US"/>
                </a:p>
              </p:txBody>
            </p:sp>
            <p:sp>
              <p:nvSpPr>
                <p:cNvPr id="24647" name="Line 71"/>
                <p:cNvSpPr>
                  <a:spLocks noChangeShapeType="1"/>
                </p:cNvSpPr>
                <p:nvPr/>
              </p:nvSpPr>
              <p:spPr bwMode="auto">
                <a:xfrm flipV="1">
                  <a:off x="1344" y="3567"/>
                  <a:ext cx="19" cy="177"/>
                </a:xfrm>
                <a:prstGeom prst="line">
                  <a:avLst/>
                </a:prstGeom>
                <a:noFill/>
                <a:ln w="28575">
                  <a:solidFill>
                    <a:schemeClr val="tx1"/>
                  </a:solidFill>
                  <a:round/>
                  <a:headEnd/>
                  <a:tailEnd/>
                </a:ln>
                <a:effectLst/>
              </p:spPr>
              <p:txBody>
                <a:bodyPr wrap="none" anchor="ctr"/>
                <a:lstStyle/>
                <a:p>
                  <a:endParaRPr lang="en-US"/>
                </a:p>
              </p:txBody>
            </p:sp>
            <p:sp>
              <p:nvSpPr>
                <p:cNvPr id="24648" name="Line 72"/>
                <p:cNvSpPr>
                  <a:spLocks noChangeShapeType="1"/>
                </p:cNvSpPr>
                <p:nvPr/>
              </p:nvSpPr>
              <p:spPr bwMode="auto">
                <a:xfrm>
                  <a:off x="1320" y="4161"/>
                  <a:ext cx="48" cy="0"/>
                </a:xfrm>
                <a:prstGeom prst="line">
                  <a:avLst/>
                </a:prstGeom>
                <a:noFill/>
                <a:ln w="28575">
                  <a:solidFill>
                    <a:schemeClr val="tx1"/>
                  </a:solidFill>
                  <a:round/>
                  <a:headEnd/>
                  <a:tailEnd/>
                </a:ln>
                <a:effectLst/>
              </p:spPr>
              <p:txBody>
                <a:bodyPr wrap="none" anchor="ctr"/>
                <a:lstStyle/>
                <a:p>
                  <a:endParaRPr lang="en-US"/>
                </a:p>
              </p:txBody>
            </p:sp>
            <p:sp>
              <p:nvSpPr>
                <p:cNvPr id="24649" name="Line 73"/>
                <p:cNvSpPr>
                  <a:spLocks noChangeShapeType="1"/>
                </p:cNvSpPr>
                <p:nvPr/>
              </p:nvSpPr>
              <p:spPr bwMode="auto">
                <a:xfrm flipH="1">
                  <a:off x="864" y="3840"/>
                  <a:ext cx="480" cy="0"/>
                </a:xfrm>
                <a:prstGeom prst="line">
                  <a:avLst/>
                </a:prstGeom>
                <a:noFill/>
                <a:ln w="28575">
                  <a:solidFill>
                    <a:schemeClr val="tx1"/>
                  </a:solidFill>
                  <a:round/>
                  <a:headEnd/>
                  <a:tailEnd/>
                </a:ln>
                <a:effectLst/>
              </p:spPr>
              <p:txBody>
                <a:bodyPr wrap="none" anchor="ctr"/>
                <a:lstStyle/>
                <a:p>
                  <a:endParaRPr lang="en-US"/>
                </a:p>
              </p:txBody>
            </p:sp>
            <p:sp>
              <p:nvSpPr>
                <p:cNvPr id="24650" name="Oval 74"/>
                <p:cNvSpPr>
                  <a:spLocks noChangeArrowheads="1"/>
                </p:cNvSpPr>
                <p:nvPr/>
              </p:nvSpPr>
              <p:spPr bwMode="auto">
                <a:xfrm>
                  <a:off x="768" y="3792"/>
                  <a:ext cx="96" cy="96"/>
                </a:xfrm>
                <a:prstGeom prst="ellipse">
                  <a:avLst/>
                </a:prstGeom>
                <a:solidFill>
                  <a:schemeClr val="accent1"/>
                </a:solidFill>
                <a:ln w="38100">
                  <a:solidFill>
                    <a:schemeClr val="tx1"/>
                  </a:solidFill>
                  <a:round/>
                  <a:headEnd/>
                  <a:tailEnd/>
                </a:ln>
                <a:effectLst/>
              </p:spPr>
              <p:txBody>
                <a:bodyPr wrap="none" anchor="ctr"/>
                <a:lstStyle/>
                <a:p>
                  <a:endParaRPr lang="en-US"/>
                </a:p>
              </p:txBody>
            </p:sp>
          </p:grpSp>
          <p:sp>
            <p:nvSpPr>
              <p:cNvPr id="24651" name="Text Box 75"/>
              <p:cNvSpPr txBox="1">
                <a:spLocks noChangeArrowheads="1"/>
              </p:cNvSpPr>
              <p:nvPr/>
            </p:nvSpPr>
            <p:spPr bwMode="auto">
              <a:xfrm>
                <a:off x="336" y="3696"/>
                <a:ext cx="432" cy="288"/>
              </a:xfrm>
              <a:prstGeom prst="rect">
                <a:avLst/>
              </a:prstGeom>
              <a:noFill/>
              <a:ln w="9525">
                <a:noFill/>
                <a:miter lim="800000"/>
                <a:headEnd/>
                <a:tailEnd/>
              </a:ln>
              <a:effectLst/>
            </p:spPr>
            <p:txBody>
              <a:bodyPr>
                <a:spAutoFit/>
              </a:bodyPr>
              <a:lstStyle/>
              <a:p>
                <a:pPr eaLnBrk="0" hangingPunct="0">
                  <a:spcBef>
                    <a:spcPct val="50000"/>
                  </a:spcBef>
                </a:pPr>
                <a:r>
                  <a:rPr kumimoji="1" lang="en-US" sz="2400">
                    <a:solidFill>
                      <a:srgbClr val="650B01"/>
                    </a:solidFill>
                    <a:latin typeface="Times New Roman" pitchFamily="18" charset="0"/>
                  </a:rPr>
                  <a:t>HV</a:t>
                </a:r>
                <a:endParaRPr kumimoji="1" lang="en-US" sz="2400">
                  <a:latin typeface="Times New Roman" pitchFamily="18" charset="0"/>
                </a:endParaRPr>
              </a:p>
            </p:txBody>
          </p:sp>
        </p:grpSp>
        <p:sp>
          <p:nvSpPr>
            <p:cNvPr id="24652" name="Text Box 76"/>
            <p:cNvSpPr txBox="1">
              <a:spLocks noChangeArrowheads="1"/>
            </p:cNvSpPr>
            <p:nvPr/>
          </p:nvSpPr>
          <p:spPr bwMode="auto">
            <a:xfrm>
              <a:off x="1584" y="3696"/>
              <a:ext cx="816" cy="518"/>
            </a:xfrm>
            <a:prstGeom prst="rect">
              <a:avLst/>
            </a:prstGeom>
            <a:noFill/>
            <a:ln w="9525">
              <a:noFill/>
              <a:miter lim="800000"/>
              <a:headEnd/>
              <a:tailEnd/>
            </a:ln>
            <a:effectLst/>
          </p:spPr>
          <p:txBody>
            <a:bodyPr>
              <a:spAutoFit/>
            </a:bodyPr>
            <a:lstStyle/>
            <a:p>
              <a:pPr eaLnBrk="0" hangingPunct="0">
                <a:spcBef>
                  <a:spcPct val="50000"/>
                </a:spcBef>
              </a:pPr>
              <a:r>
                <a:rPr kumimoji="1" lang="en-US" sz="2400">
                  <a:solidFill>
                    <a:srgbClr val="CC0099"/>
                  </a:solidFill>
                  <a:latin typeface="Times New Roman" pitchFamily="18" charset="0"/>
                </a:rPr>
                <a:t>30 </a:t>
              </a:r>
              <a:r>
                <a:rPr kumimoji="1" lang="en-US" sz="2400">
                  <a:solidFill>
                    <a:srgbClr val="CC0099"/>
                  </a:solidFill>
                  <a:latin typeface="Symbol" pitchFamily="18" charset="2"/>
                </a:rPr>
                <a:t>m</a:t>
              </a:r>
              <a:r>
                <a:rPr kumimoji="1" lang="en-US" sz="2400">
                  <a:solidFill>
                    <a:srgbClr val="CC0099"/>
                  </a:solidFill>
                  <a:latin typeface="Times New Roman" pitchFamily="18" charset="0"/>
                </a:rPr>
                <a:t>F, 15 kV</a:t>
              </a:r>
            </a:p>
          </p:txBody>
        </p:sp>
      </p:grpSp>
      <p:sp>
        <p:nvSpPr>
          <p:cNvPr id="24653" name="Text Box 77"/>
          <p:cNvSpPr txBox="1">
            <a:spLocks noChangeArrowheads="1"/>
          </p:cNvSpPr>
          <p:nvPr/>
        </p:nvSpPr>
        <p:spPr bwMode="auto">
          <a:xfrm>
            <a:off x="4572000" y="4830763"/>
            <a:ext cx="3886200" cy="579437"/>
          </a:xfrm>
          <a:prstGeom prst="rect">
            <a:avLst/>
          </a:prstGeom>
          <a:gradFill rotWithShape="0">
            <a:gsLst>
              <a:gs pos="0">
                <a:srgbClr val="D60093"/>
              </a:gs>
              <a:gs pos="100000">
                <a:srgbClr val="D60093">
                  <a:gamma/>
                  <a:shade val="46275"/>
                  <a:invGamma/>
                </a:srgbClr>
              </a:gs>
            </a:gsLst>
            <a:lin ang="5400000" scaled="1"/>
          </a:gradFill>
          <a:ln w="9525">
            <a:noFill/>
            <a:miter lim="800000"/>
            <a:headEnd/>
            <a:tailEnd/>
          </a:ln>
          <a:effectLst/>
        </p:spPr>
        <p:txBody>
          <a:bodyPr>
            <a:spAutoFit/>
          </a:bodyPr>
          <a:lstStyle/>
          <a:p>
            <a:pPr algn="ctr" eaLnBrk="0" hangingPunct="0">
              <a:spcBef>
                <a:spcPct val="50000"/>
              </a:spcBef>
            </a:pPr>
            <a:r>
              <a:rPr kumimoji="1" lang="en-US" sz="3200" b="1" i="1" dirty="0" smtClean="0">
                <a:solidFill>
                  <a:srgbClr val="FFCCFF"/>
                </a:solidFill>
                <a:latin typeface="Times New Roman" pitchFamily="18" charset="0"/>
              </a:rPr>
              <a:t>Current lift-off</a:t>
            </a:r>
            <a:endParaRPr kumimoji="1" lang="en-US" sz="3200" dirty="0">
              <a:solidFill>
                <a:srgbClr val="FFCCFF"/>
              </a:solidFill>
              <a:latin typeface="Times New Roman" pitchFamily="18" charset="0"/>
            </a:endParaRPr>
          </a:p>
        </p:txBody>
      </p:sp>
      <p:sp>
        <p:nvSpPr>
          <p:cNvPr id="24654" name="Text Box 78"/>
          <p:cNvSpPr txBox="1">
            <a:spLocks noChangeArrowheads="1"/>
          </p:cNvSpPr>
          <p:nvPr/>
        </p:nvSpPr>
        <p:spPr bwMode="auto">
          <a:xfrm>
            <a:off x="4038600" y="3611563"/>
            <a:ext cx="4876800" cy="579437"/>
          </a:xfrm>
          <a:prstGeom prst="rect">
            <a:avLst/>
          </a:prstGeom>
          <a:gradFill rotWithShape="0">
            <a:gsLst>
              <a:gs pos="0">
                <a:srgbClr val="0000FF">
                  <a:gamma/>
                  <a:shade val="46275"/>
                  <a:invGamma/>
                </a:srgbClr>
              </a:gs>
              <a:gs pos="100000">
                <a:srgbClr val="0000FF"/>
              </a:gs>
            </a:gsLst>
            <a:lin ang="5400000" scaled="1"/>
          </a:gradFill>
          <a:ln w="9525">
            <a:noFill/>
            <a:miter lim="800000"/>
            <a:headEnd/>
            <a:tailEnd/>
          </a:ln>
          <a:effectLst>
            <a:outerShdw blurRad="50800" dist="50800" dir="5400000" algn="ctr" rotWithShape="0">
              <a:srgbClr val="FFFF00"/>
            </a:outerShdw>
          </a:effectLst>
        </p:spPr>
        <p:txBody>
          <a:bodyPr>
            <a:spAutoFit/>
          </a:bodyPr>
          <a:lstStyle/>
          <a:p>
            <a:pPr algn="ctr" eaLnBrk="0" hangingPunct="0">
              <a:spcBef>
                <a:spcPct val="50000"/>
              </a:spcBef>
            </a:pPr>
            <a:r>
              <a:rPr kumimoji="1" lang="en-US" sz="3200" b="1" i="1" dirty="0">
                <a:solidFill>
                  <a:srgbClr val="FFFF00"/>
                </a:solidFill>
                <a:latin typeface="Times New Roman" pitchFamily="18" charset="0"/>
              </a:rPr>
              <a:t>Axial </a:t>
            </a:r>
            <a:r>
              <a:rPr kumimoji="1" lang="en-US" sz="3200" b="1" i="1" dirty="0" err="1">
                <a:solidFill>
                  <a:srgbClr val="FFFF00"/>
                </a:solidFill>
                <a:latin typeface="Times New Roman" pitchFamily="18" charset="0"/>
              </a:rPr>
              <a:t>Accelaration</a:t>
            </a:r>
            <a:r>
              <a:rPr kumimoji="1" lang="en-US" sz="3200" b="1" i="1" dirty="0">
                <a:solidFill>
                  <a:srgbClr val="FFFF00"/>
                </a:solidFill>
                <a:latin typeface="Times New Roman" pitchFamily="18" charset="0"/>
              </a:rPr>
              <a:t> Phase</a:t>
            </a:r>
            <a:endParaRPr kumimoji="1" lang="en-US" sz="3200" dirty="0">
              <a:solidFill>
                <a:srgbClr val="FFFF00"/>
              </a:solidFill>
              <a:latin typeface="Times New Roman" pitchFamily="18" charset="0"/>
            </a:endParaRPr>
          </a:p>
        </p:txBody>
      </p:sp>
      <p:sp>
        <p:nvSpPr>
          <p:cNvPr id="24655" name="Text Box 79"/>
          <p:cNvSpPr txBox="1">
            <a:spLocks noChangeArrowheads="1"/>
          </p:cNvSpPr>
          <p:nvPr/>
        </p:nvSpPr>
        <p:spPr bwMode="auto">
          <a:xfrm>
            <a:off x="4559300" y="2209800"/>
            <a:ext cx="3886200" cy="579438"/>
          </a:xfrm>
          <a:prstGeom prst="rect">
            <a:avLst/>
          </a:prstGeom>
          <a:gradFill rotWithShape="0">
            <a:gsLst>
              <a:gs pos="0">
                <a:srgbClr val="F19729">
                  <a:gamma/>
                  <a:shade val="46275"/>
                  <a:invGamma/>
                </a:srgbClr>
              </a:gs>
              <a:gs pos="50000">
                <a:srgbClr val="F19729"/>
              </a:gs>
              <a:gs pos="100000">
                <a:srgbClr val="F19729">
                  <a:gamma/>
                  <a:shade val="46275"/>
                  <a:invGamma/>
                </a:srgbClr>
              </a:gs>
            </a:gsLst>
            <a:lin ang="5400000" scaled="1"/>
          </a:gradFill>
          <a:ln w="9525">
            <a:noFill/>
            <a:miter lim="800000"/>
            <a:headEnd/>
            <a:tailEnd/>
          </a:ln>
          <a:effectLst/>
        </p:spPr>
        <p:txBody>
          <a:bodyPr>
            <a:spAutoFit/>
          </a:bodyPr>
          <a:lstStyle/>
          <a:p>
            <a:pPr algn="ctr" eaLnBrk="0" hangingPunct="0">
              <a:spcBef>
                <a:spcPct val="50000"/>
              </a:spcBef>
            </a:pPr>
            <a:r>
              <a:rPr kumimoji="1" lang="en-US" sz="3200" b="1" i="1">
                <a:solidFill>
                  <a:srgbClr val="F0F4A0"/>
                </a:solidFill>
                <a:latin typeface="Times New Roman" pitchFamily="18" charset="0"/>
              </a:rPr>
              <a:t>Radial Phase</a:t>
            </a:r>
            <a:endParaRPr kumimoji="1" lang="en-US" sz="3200">
              <a:solidFill>
                <a:srgbClr val="F0F4A0"/>
              </a:solidFill>
              <a:latin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10" fill="hold" grpId="0" nodeType="clickEffect">
                                  <p:stCondLst>
                                    <p:cond delay="0"/>
                                  </p:stCondLst>
                                  <p:childTnLst>
                                    <p:set>
                                      <p:cBhvr>
                                        <p:cTn id="6" dur="1" fill="hold">
                                          <p:stCondLst>
                                            <p:cond delay="0"/>
                                          </p:stCondLst>
                                        </p:cTn>
                                        <p:tgtEl>
                                          <p:spTgt spid="24619"/>
                                        </p:tgtEl>
                                        <p:attrNameLst>
                                          <p:attrName>style.visibility</p:attrName>
                                        </p:attrNameLst>
                                      </p:cBhvr>
                                      <p:to>
                                        <p:strVal val="visible"/>
                                      </p:to>
                                    </p:set>
                                    <p:anim calcmode="lin" valueType="num">
                                      <p:cBhvr>
                                        <p:cTn id="7" dur="500" fill="hold"/>
                                        <p:tgtEl>
                                          <p:spTgt spid="24619"/>
                                        </p:tgtEl>
                                        <p:attrNameLst>
                                          <p:attrName>ppt_w</p:attrName>
                                        </p:attrNameLst>
                                      </p:cBhvr>
                                      <p:tavLst>
                                        <p:tav tm="0">
                                          <p:val>
                                            <p:fltVal val="0"/>
                                          </p:val>
                                        </p:tav>
                                        <p:tav tm="100000">
                                          <p:val>
                                            <p:strVal val="#ppt_w"/>
                                          </p:val>
                                        </p:tav>
                                      </p:tavLst>
                                    </p:anim>
                                    <p:anim calcmode="lin" valueType="num">
                                      <p:cBhvr>
                                        <p:cTn id="8" dur="500" fill="hold"/>
                                        <p:tgtEl>
                                          <p:spTgt spid="24619"/>
                                        </p:tgtEl>
                                        <p:attrNameLst>
                                          <p:attrName>ppt_h</p:attrName>
                                        </p:attrNameLst>
                                      </p:cBhvr>
                                      <p:tavLst>
                                        <p:tav tm="0">
                                          <p:val>
                                            <p:strVal val="#ppt_h"/>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1" fill="hold" nodeType="clickEffect">
                                  <p:stCondLst>
                                    <p:cond delay="0"/>
                                  </p:stCondLst>
                                  <p:childTnLst>
                                    <p:set>
                                      <p:cBhvr>
                                        <p:cTn id="12" dur="1" fill="hold">
                                          <p:stCondLst>
                                            <p:cond delay="0"/>
                                          </p:stCondLst>
                                        </p:cTn>
                                        <p:tgtEl>
                                          <p:spTgt spid="24629"/>
                                        </p:tgtEl>
                                        <p:attrNameLst>
                                          <p:attrName>style.visibility</p:attrName>
                                        </p:attrNameLst>
                                      </p:cBhvr>
                                      <p:to>
                                        <p:strVal val="visible"/>
                                      </p:to>
                                    </p:set>
                                    <p:anim calcmode="lin" valueType="num">
                                      <p:cBhvr additive="base">
                                        <p:cTn id="13" dur="200" fill="hold"/>
                                        <p:tgtEl>
                                          <p:spTgt spid="24629"/>
                                        </p:tgtEl>
                                        <p:attrNameLst>
                                          <p:attrName>ppt_x</p:attrName>
                                        </p:attrNameLst>
                                      </p:cBhvr>
                                      <p:tavLst>
                                        <p:tav tm="0">
                                          <p:val>
                                            <p:strVal val="#ppt_x"/>
                                          </p:val>
                                        </p:tav>
                                        <p:tav tm="100000">
                                          <p:val>
                                            <p:strVal val="#ppt_x"/>
                                          </p:val>
                                        </p:tav>
                                      </p:tavLst>
                                    </p:anim>
                                    <p:anim calcmode="lin" valueType="num">
                                      <p:cBhvr additive="base">
                                        <p:cTn id="14" dur="200" fill="hold"/>
                                        <p:tgtEl>
                                          <p:spTgt spid="24629"/>
                                        </p:tgtEl>
                                        <p:attrNameLst>
                                          <p:attrName>ppt_y</p:attrName>
                                        </p:attrNameLst>
                                      </p:cBhvr>
                                      <p:tavLst>
                                        <p:tav tm="0">
                                          <p:val>
                                            <p:strVal val="0-#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9" presetClass="entr" presetSubtype="10" fill="hold" grpId="0" nodeType="clickEffect">
                                  <p:stCondLst>
                                    <p:cond delay="0"/>
                                  </p:stCondLst>
                                  <p:childTnLst>
                                    <p:set>
                                      <p:cBhvr>
                                        <p:cTn id="18" dur="1" fill="hold">
                                          <p:stCondLst>
                                            <p:cond delay="0"/>
                                          </p:stCondLst>
                                        </p:cTn>
                                        <p:tgtEl>
                                          <p:spTgt spid="24653"/>
                                        </p:tgtEl>
                                        <p:attrNameLst>
                                          <p:attrName>style.visibility</p:attrName>
                                        </p:attrNameLst>
                                      </p:cBhvr>
                                      <p:to>
                                        <p:strVal val="visible"/>
                                      </p:to>
                                    </p:set>
                                    <p:anim calcmode="lin" valueType="num">
                                      <p:cBhvr>
                                        <p:cTn id="19" dur="5000" fill="hold"/>
                                        <p:tgtEl>
                                          <p:spTgt spid="24653"/>
                                        </p:tgtEl>
                                        <p:attrNameLst>
                                          <p:attrName>ppt_w</p:attrName>
                                        </p:attrNameLst>
                                      </p:cBhvr>
                                      <p:tavLst>
                                        <p:tav tm="0" fmla="#ppt_w*sin(2.5*pi*$)">
                                          <p:val>
                                            <p:fltVal val="0"/>
                                          </p:val>
                                        </p:tav>
                                        <p:tav tm="100000">
                                          <p:val>
                                            <p:fltVal val="1"/>
                                          </p:val>
                                        </p:tav>
                                      </p:tavLst>
                                    </p:anim>
                                    <p:anim calcmode="lin" valueType="num">
                                      <p:cBhvr>
                                        <p:cTn id="20" dur="5000" fill="hold"/>
                                        <p:tgtEl>
                                          <p:spTgt spid="24653"/>
                                        </p:tgtEl>
                                        <p:attrNameLst>
                                          <p:attrName>ppt_h</p:attrName>
                                        </p:attrNameLst>
                                      </p:cBhvr>
                                      <p:tavLst>
                                        <p:tav tm="0">
                                          <p:val>
                                            <p:strVal val="#ppt_h"/>
                                          </p:val>
                                        </p:tav>
                                        <p:tav tm="100000">
                                          <p:val>
                                            <p:strVal val="#ppt_h"/>
                                          </p:val>
                                        </p:tav>
                                      </p:tavLst>
                                    </p:anim>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499"/>
                                          </p:stCondLst>
                                        </p:cTn>
                                        <p:tgtEl>
                                          <p:spTgt spid="24626"/>
                                        </p:tgtEl>
                                        <p:attrNameLst>
                                          <p:attrName>style.visibility</p:attrName>
                                        </p:attrNameLst>
                                      </p:cBhvr>
                                      <p:to>
                                        <p:strVal val="visible"/>
                                      </p:to>
                                    </p:set>
                                  </p:childTnLst>
                                  <p:subTnLst>
                                    <p:set>
                                      <p:cBhvr override="childStyle">
                                        <p:cTn dur="1" fill="hold" display="0" masterRel="nextClick" afterEffect="1"/>
                                        <p:tgtEl>
                                          <p:spTgt spid="24626"/>
                                        </p:tgtEl>
                                        <p:attrNameLst>
                                          <p:attrName>style.visibility</p:attrName>
                                        </p:attrNameLst>
                                      </p:cBhvr>
                                      <p:to>
                                        <p:strVal val="hidden"/>
                                      </p:to>
                                    </p:set>
                                  </p:sub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499"/>
                                          </p:stCondLst>
                                        </p:cTn>
                                        <p:tgtEl>
                                          <p:spTgt spid="24613"/>
                                        </p:tgtEl>
                                        <p:attrNameLst>
                                          <p:attrName>style.visibility</p:attrName>
                                        </p:attrNameLst>
                                      </p:cBhvr>
                                      <p:to>
                                        <p:strVal val="visible"/>
                                      </p:to>
                                    </p:set>
                                  </p:childTnLst>
                                  <p:subTnLst>
                                    <p:set>
                                      <p:cBhvr override="childStyle">
                                        <p:cTn dur="1" fill="hold" display="0" masterRel="nextClick" afterEffect="1"/>
                                        <p:tgtEl>
                                          <p:spTgt spid="24613"/>
                                        </p:tgtEl>
                                        <p:attrNameLst>
                                          <p:attrName>style.visibility</p:attrName>
                                        </p:attrNameLst>
                                      </p:cBhvr>
                                      <p:to>
                                        <p:strVal val="hidden"/>
                                      </p:to>
                                    </p:set>
                                  </p:sub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499"/>
                                          </p:stCondLst>
                                        </p:cTn>
                                        <p:tgtEl>
                                          <p:spTgt spid="24623"/>
                                        </p:tgtEl>
                                        <p:attrNameLst>
                                          <p:attrName>style.visibility</p:attrName>
                                        </p:attrNameLst>
                                      </p:cBhvr>
                                      <p:to>
                                        <p:strVal val="visible"/>
                                      </p:to>
                                    </p:set>
                                  </p:childTnLst>
                                  <p:subTnLst>
                                    <p:set>
                                      <p:cBhvr override="childStyle">
                                        <p:cTn dur="1" fill="hold" display="0" masterRel="nextClick" afterEffect="1"/>
                                        <p:tgtEl>
                                          <p:spTgt spid="24623"/>
                                        </p:tgtEl>
                                        <p:attrNameLst>
                                          <p:attrName>style.visibility</p:attrName>
                                        </p:attrNameLst>
                                      </p:cBhvr>
                                      <p:to>
                                        <p:strVal val="hidden"/>
                                      </p:to>
                                    </p:set>
                                  </p:subTnLst>
                                </p:cTn>
                              </p:par>
                            </p:childTnLst>
                          </p:cTn>
                        </p:par>
                      </p:childTnLst>
                    </p:cTn>
                  </p:par>
                  <p:par>
                    <p:cTn id="33" fill="hold">
                      <p:stCondLst>
                        <p:cond delay="indefinite"/>
                      </p:stCondLst>
                      <p:childTnLst>
                        <p:par>
                          <p:cTn id="34" fill="hold">
                            <p:stCondLst>
                              <p:cond delay="0"/>
                            </p:stCondLst>
                            <p:childTnLst>
                              <p:par>
                                <p:cTn id="35" presetID="15" presetClass="entr" presetSubtype="0" fill="hold" grpId="0" nodeType="clickEffect">
                                  <p:stCondLst>
                                    <p:cond delay="0"/>
                                  </p:stCondLst>
                                  <p:childTnLst>
                                    <p:set>
                                      <p:cBhvr>
                                        <p:cTn id="36" dur="1" fill="hold">
                                          <p:stCondLst>
                                            <p:cond delay="0"/>
                                          </p:stCondLst>
                                        </p:cTn>
                                        <p:tgtEl>
                                          <p:spTgt spid="24654"/>
                                        </p:tgtEl>
                                        <p:attrNameLst>
                                          <p:attrName>style.visibility</p:attrName>
                                        </p:attrNameLst>
                                      </p:cBhvr>
                                      <p:to>
                                        <p:strVal val="visible"/>
                                      </p:to>
                                    </p:set>
                                    <p:anim calcmode="lin" valueType="num">
                                      <p:cBhvr>
                                        <p:cTn id="37" dur="1000" fill="hold"/>
                                        <p:tgtEl>
                                          <p:spTgt spid="24654"/>
                                        </p:tgtEl>
                                        <p:attrNameLst>
                                          <p:attrName>ppt_w</p:attrName>
                                        </p:attrNameLst>
                                      </p:cBhvr>
                                      <p:tavLst>
                                        <p:tav tm="0">
                                          <p:val>
                                            <p:fltVal val="0"/>
                                          </p:val>
                                        </p:tav>
                                        <p:tav tm="100000">
                                          <p:val>
                                            <p:strVal val="#ppt_w"/>
                                          </p:val>
                                        </p:tav>
                                      </p:tavLst>
                                    </p:anim>
                                    <p:anim calcmode="lin" valueType="num">
                                      <p:cBhvr>
                                        <p:cTn id="38" dur="1000" fill="hold"/>
                                        <p:tgtEl>
                                          <p:spTgt spid="24654"/>
                                        </p:tgtEl>
                                        <p:attrNameLst>
                                          <p:attrName>ppt_h</p:attrName>
                                        </p:attrNameLst>
                                      </p:cBhvr>
                                      <p:tavLst>
                                        <p:tav tm="0">
                                          <p:val>
                                            <p:fltVal val="0"/>
                                          </p:val>
                                        </p:tav>
                                        <p:tav tm="100000">
                                          <p:val>
                                            <p:strVal val="#ppt_h"/>
                                          </p:val>
                                        </p:tav>
                                      </p:tavLst>
                                    </p:anim>
                                    <p:anim calcmode="lin" valueType="num">
                                      <p:cBhvr>
                                        <p:cTn id="39" dur="1000" fill="hold"/>
                                        <p:tgtEl>
                                          <p:spTgt spid="24654"/>
                                        </p:tgtEl>
                                        <p:attrNameLst>
                                          <p:attrName>ppt_x</p:attrName>
                                        </p:attrNameLst>
                                      </p:cBhvr>
                                      <p:tavLst>
                                        <p:tav tm="0" fmla="#ppt_x+(cos(-2*pi*(1-$))*-#ppt_x-sin(-2*pi*(1-$))*(1-#ppt_y))*(1-$)">
                                          <p:val>
                                            <p:fltVal val="0"/>
                                          </p:val>
                                        </p:tav>
                                        <p:tav tm="100000">
                                          <p:val>
                                            <p:fltVal val="1"/>
                                          </p:val>
                                        </p:tav>
                                      </p:tavLst>
                                    </p:anim>
                                    <p:anim calcmode="lin" valueType="num">
                                      <p:cBhvr>
                                        <p:cTn id="40" dur="1000" fill="hold"/>
                                        <p:tgtEl>
                                          <p:spTgt spid="24654"/>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nodeType="clickEffect">
                                  <p:stCondLst>
                                    <p:cond delay="0"/>
                                  </p:stCondLst>
                                  <p:childTnLst>
                                    <p:set>
                                      <p:cBhvr>
                                        <p:cTn id="44" dur="1" fill="hold">
                                          <p:stCondLst>
                                            <p:cond delay="499"/>
                                          </p:stCondLst>
                                        </p:cTn>
                                        <p:tgtEl>
                                          <p:spTgt spid="24610"/>
                                        </p:tgtEl>
                                        <p:attrNameLst>
                                          <p:attrName>style.visibility</p:attrName>
                                        </p:attrNameLst>
                                      </p:cBhvr>
                                      <p:to>
                                        <p:strVal val="visible"/>
                                      </p:to>
                                    </p:set>
                                  </p:childTnLst>
                                  <p:subTnLst>
                                    <p:set>
                                      <p:cBhvr override="childStyle">
                                        <p:cTn dur="1" fill="hold" display="0" masterRel="nextClick" afterEffect="1"/>
                                        <p:tgtEl>
                                          <p:spTgt spid="24610"/>
                                        </p:tgtEl>
                                        <p:attrNameLst>
                                          <p:attrName>style.visibility</p:attrName>
                                        </p:attrNameLst>
                                      </p:cBhvr>
                                      <p:to>
                                        <p:strVal val="hidden"/>
                                      </p:to>
                                    </p:set>
                                  </p:subTnLst>
                                </p:cTn>
                              </p:par>
                            </p:childTnLst>
                          </p:cTn>
                        </p:par>
                      </p:childTnLst>
                    </p:cTn>
                  </p:par>
                  <p:par>
                    <p:cTn id="45" fill="hold">
                      <p:stCondLst>
                        <p:cond delay="indefinite"/>
                      </p:stCondLst>
                      <p:childTnLst>
                        <p:par>
                          <p:cTn id="46" fill="hold">
                            <p:stCondLst>
                              <p:cond delay="0"/>
                            </p:stCondLst>
                            <p:childTnLst>
                              <p:par>
                                <p:cTn id="47" presetID="1" presetClass="entr" presetSubtype="0" fill="hold" nodeType="clickEffect">
                                  <p:stCondLst>
                                    <p:cond delay="0"/>
                                  </p:stCondLst>
                                  <p:childTnLst>
                                    <p:set>
                                      <p:cBhvr>
                                        <p:cTn id="48" dur="1" fill="hold">
                                          <p:stCondLst>
                                            <p:cond delay="499"/>
                                          </p:stCondLst>
                                        </p:cTn>
                                        <p:tgtEl>
                                          <p:spTgt spid="24620"/>
                                        </p:tgtEl>
                                        <p:attrNameLst>
                                          <p:attrName>style.visibility</p:attrName>
                                        </p:attrNameLst>
                                      </p:cBhvr>
                                      <p:to>
                                        <p:strVal val="visible"/>
                                      </p:to>
                                    </p:set>
                                  </p:childTnLst>
                                  <p:subTnLst>
                                    <p:set>
                                      <p:cBhvr override="childStyle">
                                        <p:cTn dur="1" fill="hold" display="0" masterRel="nextClick" afterEffect="1"/>
                                        <p:tgtEl>
                                          <p:spTgt spid="24620"/>
                                        </p:tgtEl>
                                        <p:attrNameLst>
                                          <p:attrName>style.visibility</p:attrName>
                                        </p:attrNameLst>
                                      </p:cBhvr>
                                      <p:to>
                                        <p:strVal val="hidden"/>
                                      </p:to>
                                    </p:set>
                                  </p:subTnLst>
                                </p:cTn>
                              </p:par>
                            </p:childTnLst>
                          </p:cTn>
                        </p:par>
                      </p:childTnLst>
                    </p:cTn>
                  </p:par>
                  <p:par>
                    <p:cTn id="49" fill="hold">
                      <p:stCondLst>
                        <p:cond delay="indefinite"/>
                      </p:stCondLst>
                      <p:childTnLst>
                        <p:par>
                          <p:cTn id="50" fill="hold">
                            <p:stCondLst>
                              <p:cond delay="0"/>
                            </p:stCondLst>
                            <p:childTnLst>
                              <p:par>
                                <p:cTn id="51" presetID="1" presetClass="entr" presetSubtype="0" fill="hold" nodeType="clickEffect">
                                  <p:stCondLst>
                                    <p:cond delay="0"/>
                                  </p:stCondLst>
                                  <p:childTnLst>
                                    <p:set>
                                      <p:cBhvr>
                                        <p:cTn id="52" dur="1" fill="hold">
                                          <p:stCondLst>
                                            <p:cond delay="499"/>
                                          </p:stCondLst>
                                        </p:cTn>
                                        <p:tgtEl>
                                          <p:spTgt spid="24607"/>
                                        </p:tgtEl>
                                        <p:attrNameLst>
                                          <p:attrName>style.visibility</p:attrName>
                                        </p:attrNameLst>
                                      </p:cBhvr>
                                      <p:to>
                                        <p:strVal val="visible"/>
                                      </p:to>
                                    </p:set>
                                  </p:childTnLst>
                                  <p:subTnLst>
                                    <p:set>
                                      <p:cBhvr override="childStyle">
                                        <p:cTn dur="1" fill="hold" display="0" masterRel="nextClick" afterEffect="1"/>
                                        <p:tgtEl>
                                          <p:spTgt spid="24607"/>
                                        </p:tgtEl>
                                        <p:attrNameLst>
                                          <p:attrName>style.visibility</p:attrName>
                                        </p:attrNameLst>
                                      </p:cBhvr>
                                      <p:to>
                                        <p:strVal val="hidden"/>
                                      </p:to>
                                    </p:set>
                                  </p:subTnLst>
                                </p:cTn>
                              </p:par>
                            </p:childTnLst>
                          </p:cTn>
                        </p:par>
                      </p:childTnLst>
                    </p:cTn>
                  </p:par>
                  <p:par>
                    <p:cTn id="53" fill="hold">
                      <p:stCondLst>
                        <p:cond delay="indefinite"/>
                      </p:stCondLst>
                      <p:childTnLst>
                        <p:par>
                          <p:cTn id="54" fill="hold">
                            <p:stCondLst>
                              <p:cond delay="0"/>
                            </p:stCondLst>
                            <p:childTnLst>
                              <p:par>
                                <p:cTn id="55" presetID="1" presetClass="entr" presetSubtype="0" fill="hold" nodeType="clickEffect">
                                  <p:stCondLst>
                                    <p:cond delay="0"/>
                                  </p:stCondLst>
                                  <p:childTnLst>
                                    <p:set>
                                      <p:cBhvr>
                                        <p:cTn id="56" dur="1" fill="hold">
                                          <p:stCondLst>
                                            <p:cond delay="499"/>
                                          </p:stCondLst>
                                        </p:cTn>
                                        <p:tgtEl>
                                          <p:spTgt spid="24616"/>
                                        </p:tgtEl>
                                        <p:attrNameLst>
                                          <p:attrName>style.visibility</p:attrName>
                                        </p:attrNameLst>
                                      </p:cBhvr>
                                      <p:to>
                                        <p:strVal val="visible"/>
                                      </p:to>
                                    </p:set>
                                  </p:childTnLst>
                                  <p:subTnLst>
                                    <p:set>
                                      <p:cBhvr override="childStyle">
                                        <p:cTn dur="1" fill="hold" display="0" masterRel="nextClick" afterEffect="1"/>
                                        <p:tgtEl>
                                          <p:spTgt spid="24616"/>
                                        </p:tgtEl>
                                        <p:attrNameLst>
                                          <p:attrName>style.visibility</p:attrName>
                                        </p:attrNameLst>
                                      </p:cBhvr>
                                      <p:to>
                                        <p:strVal val="hidden"/>
                                      </p:to>
                                    </p:set>
                                  </p:subTnLst>
                                </p:cTn>
                              </p:par>
                            </p:childTnLst>
                          </p:cTn>
                        </p:par>
                      </p:childTnLst>
                    </p:cTn>
                  </p:par>
                  <p:par>
                    <p:cTn id="57" fill="hold">
                      <p:stCondLst>
                        <p:cond delay="indefinite"/>
                      </p:stCondLst>
                      <p:childTnLst>
                        <p:par>
                          <p:cTn id="58" fill="hold">
                            <p:stCondLst>
                              <p:cond delay="0"/>
                            </p:stCondLst>
                            <p:childTnLst>
                              <p:par>
                                <p:cTn id="59" presetID="15" presetClass="entr" presetSubtype="0" fill="hold" grpId="0" nodeType="clickEffect">
                                  <p:stCondLst>
                                    <p:cond delay="0"/>
                                  </p:stCondLst>
                                  <p:childTnLst>
                                    <p:set>
                                      <p:cBhvr>
                                        <p:cTn id="60" dur="1" fill="hold">
                                          <p:stCondLst>
                                            <p:cond delay="0"/>
                                          </p:stCondLst>
                                        </p:cTn>
                                        <p:tgtEl>
                                          <p:spTgt spid="24655"/>
                                        </p:tgtEl>
                                        <p:attrNameLst>
                                          <p:attrName>style.visibility</p:attrName>
                                        </p:attrNameLst>
                                      </p:cBhvr>
                                      <p:to>
                                        <p:strVal val="visible"/>
                                      </p:to>
                                    </p:set>
                                    <p:anim calcmode="lin" valueType="num">
                                      <p:cBhvr>
                                        <p:cTn id="61" dur="1000" fill="hold"/>
                                        <p:tgtEl>
                                          <p:spTgt spid="24655"/>
                                        </p:tgtEl>
                                        <p:attrNameLst>
                                          <p:attrName>ppt_w</p:attrName>
                                        </p:attrNameLst>
                                      </p:cBhvr>
                                      <p:tavLst>
                                        <p:tav tm="0">
                                          <p:val>
                                            <p:fltVal val="0"/>
                                          </p:val>
                                        </p:tav>
                                        <p:tav tm="100000">
                                          <p:val>
                                            <p:strVal val="#ppt_w"/>
                                          </p:val>
                                        </p:tav>
                                      </p:tavLst>
                                    </p:anim>
                                    <p:anim calcmode="lin" valueType="num">
                                      <p:cBhvr>
                                        <p:cTn id="62" dur="1000" fill="hold"/>
                                        <p:tgtEl>
                                          <p:spTgt spid="24655"/>
                                        </p:tgtEl>
                                        <p:attrNameLst>
                                          <p:attrName>ppt_h</p:attrName>
                                        </p:attrNameLst>
                                      </p:cBhvr>
                                      <p:tavLst>
                                        <p:tav tm="0">
                                          <p:val>
                                            <p:fltVal val="0"/>
                                          </p:val>
                                        </p:tav>
                                        <p:tav tm="100000">
                                          <p:val>
                                            <p:strVal val="#ppt_h"/>
                                          </p:val>
                                        </p:tav>
                                      </p:tavLst>
                                    </p:anim>
                                    <p:anim calcmode="lin" valueType="num">
                                      <p:cBhvr>
                                        <p:cTn id="63" dur="1000" fill="hold"/>
                                        <p:tgtEl>
                                          <p:spTgt spid="24655"/>
                                        </p:tgtEl>
                                        <p:attrNameLst>
                                          <p:attrName>ppt_x</p:attrName>
                                        </p:attrNameLst>
                                      </p:cBhvr>
                                      <p:tavLst>
                                        <p:tav tm="0" fmla="#ppt_x+(cos(-2*pi*(1-$))*-#ppt_x-sin(-2*pi*(1-$))*(1-#ppt_y))*(1-$)">
                                          <p:val>
                                            <p:fltVal val="0"/>
                                          </p:val>
                                        </p:tav>
                                        <p:tav tm="100000">
                                          <p:val>
                                            <p:fltVal val="1"/>
                                          </p:val>
                                        </p:tav>
                                      </p:tavLst>
                                    </p:anim>
                                    <p:anim calcmode="lin" valueType="num">
                                      <p:cBhvr>
                                        <p:cTn id="64" dur="1000" fill="hold"/>
                                        <p:tgtEl>
                                          <p:spTgt spid="24655"/>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65" fill="hold">
                      <p:stCondLst>
                        <p:cond delay="indefinite"/>
                      </p:stCondLst>
                      <p:childTnLst>
                        <p:par>
                          <p:cTn id="66" fill="hold">
                            <p:stCondLst>
                              <p:cond delay="0"/>
                            </p:stCondLst>
                            <p:childTnLst>
                              <p:par>
                                <p:cTn id="67" presetID="1" presetClass="entr" presetSubtype="0" fill="hold" nodeType="clickEffect">
                                  <p:stCondLst>
                                    <p:cond delay="0"/>
                                  </p:stCondLst>
                                  <p:childTnLst>
                                    <p:set>
                                      <p:cBhvr>
                                        <p:cTn id="68" dur="1" fill="hold">
                                          <p:stCondLst>
                                            <p:cond delay="499"/>
                                          </p:stCondLst>
                                        </p:cTn>
                                        <p:tgtEl>
                                          <p:spTgt spid="24602"/>
                                        </p:tgtEl>
                                        <p:attrNameLst>
                                          <p:attrName>style.visibility</p:attrName>
                                        </p:attrNameLst>
                                      </p:cBhvr>
                                      <p:to>
                                        <p:strVal val="visible"/>
                                      </p:to>
                                    </p:set>
                                  </p:childTnLst>
                                  <p:subTnLst>
                                    <p:set>
                                      <p:cBhvr override="childStyle">
                                        <p:cTn dur="1" fill="hold" display="0" masterRel="nextClick" afterEffect="1"/>
                                        <p:tgtEl>
                                          <p:spTgt spid="24602"/>
                                        </p:tgtEl>
                                        <p:attrNameLst>
                                          <p:attrName>style.visibility</p:attrName>
                                        </p:attrNameLst>
                                      </p:cBhvr>
                                      <p:to>
                                        <p:strVal val="hidden"/>
                                      </p:to>
                                    </p:set>
                                  </p:subTnLst>
                                </p:cTn>
                              </p:par>
                            </p:childTnLst>
                          </p:cTn>
                        </p:par>
                      </p:childTnLst>
                    </p:cTn>
                  </p:par>
                  <p:par>
                    <p:cTn id="69" fill="hold">
                      <p:stCondLst>
                        <p:cond delay="indefinite"/>
                      </p:stCondLst>
                      <p:childTnLst>
                        <p:par>
                          <p:cTn id="70" fill="hold">
                            <p:stCondLst>
                              <p:cond delay="0"/>
                            </p:stCondLst>
                            <p:childTnLst>
                              <p:par>
                                <p:cTn id="71" presetID="1" presetClass="entr" presetSubtype="0" fill="hold" nodeType="clickEffect">
                                  <p:stCondLst>
                                    <p:cond delay="0"/>
                                  </p:stCondLst>
                                  <p:childTnLst>
                                    <p:set>
                                      <p:cBhvr>
                                        <p:cTn id="72" dur="1" fill="hold">
                                          <p:stCondLst>
                                            <p:cond delay="499"/>
                                          </p:stCondLst>
                                        </p:cTn>
                                        <p:tgtEl>
                                          <p:spTgt spid="24597"/>
                                        </p:tgtEl>
                                        <p:attrNameLst>
                                          <p:attrName>style.visibility</p:attrName>
                                        </p:attrNameLst>
                                      </p:cBhvr>
                                      <p:to>
                                        <p:strVal val="visible"/>
                                      </p:to>
                                    </p:set>
                                  </p:childTnLst>
                                  <p:subTnLst>
                                    <p:set>
                                      <p:cBhvr override="childStyle">
                                        <p:cTn dur="1" fill="hold" display="0" masterRel="nextClick" afterEffect="1"/>
                                        <p:tgtEl>
                                          <p:spTgt spid="24597"/>
                                        </p:tgtEl>
                                        <p:attrNameLst>
                                          <p:attrName>style.visibility</p:attrName>
                                        </p:attrNameLst>
                                      </p:cBhvr>
                                      <p:to>
                                        <p:strVal val="hidden"/>
                                      </p:to>
                                    </p:set>
                                  </p:subTnLst>
                                </p:cTn>
                              </p:par>
                            </p:childTnLst>
                          </p:cTn>
                        </p:par>
                      </p:childTnLst>
                    </p:cTn>
                  </p:par>
                  <p:par>
                    <p:cTn id="73" fill="hold">
                      <p:stCondLst>
                        <p:cond delay="indefinite"/>
                      </p:stCondLst>
                      <p:childTnLst>
                        <p:par>
                          <p:cTn id="74" fill="hold">
                            <p:stCondLst>
                              <p:cond delay="0"/>
                            </p:stCondLst>
                            <p:childTnLst>
                              <p:par>
                                <p:cTn id="75" presetID="1" presetClass="entr" presetSubtype="0" fill="hold" nodeType="clickEffect">
                                  <p:stCondLst>
                                    <p:cond delay="0"/>
                                  </p:stCondLst>
                                  <p:childTnLst>
                                    <p:set>
                                      <p:cBhvr>
                                        <p:cTn id="76" dur="1" fill="hold">
                                          <p:stCondLst>
                                            <p:cond delay="499"/>
                                          </p:stCondLst>
                                        </p:cTn>
                                        <p:tgtEl>
                                          <p:spTgt spid="24589"/>
                                        </p:tgtEl>
                                        <p:attrNameLst>
                                          <p:attrName>style.visibility</p:attrName>
                                        </p:attrNameLst>
                                      </p:cBhvr>
                                      <p:to>
                                        <p:strVal val="visible"/>
                                      </p:to>
                                    </p:set>
                                  </p:childTnLst>
                                  <p:subTnLst>
                                    <p:set>
                                      <p:cBhvr override="childStyle">
                                        <p:cTn dur="1" fill="hold" display="0" masterRel="nextClick" afterEffect="1"/>
                                        <p:tgtEl>
                                          <p:spTgt spid="24589"/>
                                        </p:tgtEl>
                                        <p:attrNameLst>
                                          <p:attrName>style.visibility</p:attrName>
                                        </p:attrNameLst>
                                      </p:cBhvr>
                                      <p:to>
                                        <p:strVal val="hidden"/>
                                      </p:to>
                                    </p:set>
                                  </p:subTnLst>
                                </p:cTn>
                              </p:par>
                            </p:childTnLst>
                          </p:cTn>
                        </p:par>
                      </p:childTnLst>
                    </p:cTn>
                  </p:par>
                  <p:par>
                    <p:cTn id="77" fill="hold">
                      <p:stCondLst>
                        <p:cond delay="indefinite"/>
                      </p:stCondLst>
                      <p:childTnLst>
                        <p:par>
                          <p:cTn id="78" fill="hold">
                            <p:stCondLst>
                              <p:cond delay="0"/>
                            </p:stCondLst>
                            <p:childTnLst>
                              <p:par>
                                <p:cTn id="79" presetID="1" presetClass="entr" presetSubtype="0" fill="hold" nodeType="clickEffect">
                                  <p:stCondLst>
                                    <p:cond delay="0"/>
                                  </p:stCondLst>
                                  <p:childTnLst>
                                    <p:set>
                                      <p:cBhvr>
                                        <p:cTn id="80" dur="1" fill="hold">
                                          <p:stCondLst>
                                            <p:cond delay="499"/>
                                          </p:stCondLst>
                                        </p:cTn>
                                        <p:tgtEl>
                                          <p:spTgt spid="2457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619" grpId="0" animBg="1" autoUpdateAnimBg="0"/>
      <p:bldP spid="24653" grpId="0" animBg="1" autoUpdateAnimBg="0"/>
      <p:bldP spid="24654" grpId="0" animBg="1" autoUpdateAnimBg="0"/>
      <p:bldP spid="24655" grpId="0" animBg="1" autoUpdateAnimBg="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928395" y="1718810"/>
            <a:ext cx="7460029" cy="4662518"/>
          </a:xfrm>
          <a:prstGeom prst="rect">
            <a:avLst/>
          </a:prstGeom>
        </p:spPr>
      </p:pic>
      <p:sp>
        <p:nvSpPr>
          <p:cNvPr id="4" name="TextBox 3"/>
          <p:cNvSpPr txBox="1"/>
          <p:nvPr/>
        </p:nvSpPr>
        <p:spPr>
          <a:xfrm>
            <a:off x="1" y="332656"/>
            <a:ext cx="9143999" cy="1323439"/>
          </a:xfrm>
          <a:prstGeom prst="rect">
            <a:avLst/>
          </a:prstGeom>
          <a:noFill/>
        </p:spPr>
        <p:txBody>
          <a:bodyPr wrap="square" rtlCol="0">
            <a:spAutoFit/>
          </a:bodyPr>
          <a:lstStyle/>
          <a:p>
            <a:pPr algn="ctr"/>
            <a:r>
              <a:rPr lang="en-US" sz="4000" dirty="0" smtClean="0">
                <a:latin typeface="+mj-lt"/>
              </a:rPr>
              <a:t>Radial Compression (Pinch)  Phase of </a:t>
            </a:r>
          </a:p>
          <a:p>
            <a:pPr algn="ctr"/>
            <a:r>
              <a:rPr lang="en-US" sz="4000" dirty="0" smtClean="0">
                <a:latin typeface="+mj-lt"/>
              </a:rPr>
              <a:t>the Plasma Focus</a:t>
            </a:r>
            <a:endParaRPr lang="en-US" sz="4000" dirty="0">
              <a:latin typeface="+mj-lt"/>
            </a:endParaRPr>
          </a:p>
        </p:txBody>
      </p:sp>
    </p:spTree>
    <p:extLst>
      <p:ext uri="{BB962C8B-B14F-4D97-AF65-F5344CB8AC3E}">
        <p14:creationId xmlns:p14="http://schemas.microsoft.com/office/powerpoint/2010/main" val="375201900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2"/>
          <p:cNvSpPr>
            <a:spLocks noGrp="1"/>
          </p:cNvSpPr>
          <p:nvPr>
            <p:ph type="ctrTitle" idx="4294967295"/>
          </p:nvPr>
        </p:nvSpPr>
        <p:spPr>
          <a:xfrm>
            <a:off x="0" y="381000"/>
            <a:ext cx="8839200" cy="723900"/>
          </a:xfrm>
        </p:spPr>
        <p:txBody>
          <a:bodyPr/>
          <a:lstStyle/>
          <a:p>
            <a:r>
              <a:rPr lang="en-US" altLang="en-US" sz="4000" b="1" dirty="0" smtClean="0">
                <a:solidFill>
                  <a:srgbClr val="FFFFFF"/>
                </a:solidFill>
                <a:latin typeface="Arial" charset="0"/>
              </a:rPr>
              <a:t>  </a:t>
            </a:r>
            <a:r>
              <a:rPr lang="en-US" altLang="en-US" sz="3600" b="1" dirty="0" smtClean="0"/>
              <a:t>Emissions from the PF Pinch region</a:t>
            </a:r>
          </a:p>
        </p:txBody>
      </p:sp>
      <p:sp>
        <p:nvSpPr>
          <p:cNvPr id="96259" name="Rectangle 3"/>
          <p:cNvSpPr>
            <a:spLocks noGrp="1"/>
          </p:cNvSpPr>
          <p:nvPr>
            <p:ph type="subTitle" idx="4294967295"/>
          </p:nvPr>
        </p:nvSpPr>
        <p:spPr>
          <a:xfrm>
            <a:off x="685800" y="1340768"/>
            <a:ext cx="8458200" cy="4983832"/>
          </a:xfrm>
          <a:prstGeom prst="rect">
            <a:avLst/>
          </a:prstGeom>
        </p:spPr>
        <p:txBody>
          <a:bodyPr/>
          <a:lstStyle/>
          <a:p>
            <a:pPr marL="0" indent="0" algn="ctr">
              <a:buFontTx/>
              <a:buNone/>
            </a:pPr>
            <a:endParaRPr lang="en-US" altLang="en-US" sz="4000" dirty="0" smtClean="0">
              <a:latin typeface="Arial" charset="0"/>
            </a:endParaRPr>
          </a:p>
          <a:p>
            <a:pPr marL="0" indent="0" algn="ctr">
              <a:buFontTx/>
              <a:buNone/>
            </a:pPr>
            <a:endParaRPr lang="en-US" altLang="en-US" sz="4000" dirty="0" smtClean="0">
              <a:latin typeface="Arial" charset="0"/>
            </a:endParaRPr>
          </a:p>
          <a:p>
            <a:pPr marL="0" indent="0" algn="ctr">
              <a:buFont typeface="Wingdings 2" pitchFamily="18" charset="2"/>
              <a:buNone/>
            </a:pPr>
            <a:r>
              <a:rPr lang="en-US" altLang="en-US" sz="4000" dirty="0" smtClean="0">
                <a:latin typeface="Arial" charset="0"/>
              </a:rPr>
              <a:t>	</a:t>
            </a:r>
            <a:endParaRPr lang="en-US" altLang="en-US" sz="900" b="1" dirty="0" smtClean="0">
              <a:latin typeface="Arial" charset="0"/>
            </a:endParaRPr>
          </a:p>
        </p:txBody>
      </p:sp>
      <p:sp>
        <p:nvSpPr>
          <p:cNvPr id="96260" name="Text Box 5"/>
          <p:cNvSpPr txBox="1">
            <a:spLocks noChangeArrowheads="1"/>
          </p:cNvSpPr>
          <p:nvPr/>
        </p:nvSpPr>
        <p:spPr bwMode="auto">
          <a:xfrm>
            <a:off x="3516436" y="1484784"/>
            <a:ext cx="2567732" cy="706437"/>
          </a:xfrm>
          <a:prstGeom prst="rect">
            <a:avLst/>
          </a:prstGeom>
          <a:solidFill>
            <a:srgbClr val="FFFF66"/>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000">
                <a:solidFill>
                  <a:schemeClr val="tx1"/>
                </a:solidFill>
                <a:latin typeface="Times New Roman" pitchFamily="18" charset="0"/>
              </a:defRPr>
            </a:lvl1pPr>
            <a:lvl2pPr marL="742950" indent="-285750">
              <a:defRPr sz="2000">
                <a:solidFill>
                  <a:schemeClr val="tx1"/>
                </a:solidFill>
                <a:latin typeface="Times New Roman" pitchFamily="18" charset="0"/>
              </a:defRPr>
            </a:lvl2pPr>
            <a:lvl3pPr marL="1143000" indent="-228600">
              <a:defRPr sz="2000">
                <a:solidFill>
                  <a:schemeClr val="tx1"/>
                </a:solidFill>
                <a:latin typeface="Times New Roman" pitchFamily="18" charset="0"/>
              </a:defRPr>
            </a:lvl3pPr>
            <a:lvl4pPr marL="1600200" indent="-228600">
              <a:defRPr sz="2000">
                <a:solidFill>
                  <a:schemeClr val="tx1"/>
                </a:solidFill>
                <a:latin typeface="Times New Roman" pitchFamily="18" charset="0"/>
              </a:defRPr>
            </a:lvl4pPr>
            <a:lvl5pPr marL="2057400" indent="-228600">
              <a:defRPr sz="2000">
                <a:solidFill>
                  <a:schemeClr val="tx1"/>
                </a:solidFill>
                <a:latin typeface="Times New Roman" pitchFamily="18" charset="0"/>
              </a:defRPr>
            </a:lvl5pPr>
            <a:lvl6pPr marL="2514600" indent="-228600" eaLnBrk="0" fontAlgn="base" hangingPunct="0">
              <a:spcBef>
                <a:spcPct val="0"/>
              </a:spcBef>
              <a:spcAft>
                <a:spcPct val="0"/>
              </a:spcAft>
              <a:defRPr sz="2000">
                <a:solidFill>
                  <a:schemeClr val="tx1"/>
                </a:solidFill>
                <a:latin typeface="Times New Roman" pitchFamily="18" charset="0"/>
              </a:defRPr>
            </a:lvl6pPr>
            <a:lvl7pPr marL="2971800" indent="-228600" eaLnBrk="0" fontAlgn="base" hangingPunct="0">
              <a:spcBef>
                <a:spcPct val="0"/>
              </a:spcBef>
              <a:spcAft>
                <a:spcPct val="0"/>
              </a:spcAft>
              <a:defRPr sz="2000">
                <a:solidFill>
                  <a:schemeClr val="tx1"/>
                </a:solidFill>
                <a:latin typeface="Times New Roman" pitchFamily="18" charset="0"/>
              </a:defRPr>
            </a:lvl7pPr>
            <a:lvl8pPr marL="3429000" indent="-228600" eaLnBrk="0" fontAlgn="base" hangingPunct="0">
              <a:spcBef>
                <a:spcPct val="0"/>
              </a:spcBef>
              <a:spcAft>
                <a:spcPct val="0"/>
              </a:spcAft>
              <a:defRPr sz="2000">
                <a:solidFill>
                  <a:schemeClr val="tx1"/>
                </a:solidFill>
                <a:latin typeface="Times New Roman" pitchFamily="18" charset="0"/>
              </a:defRPr>
            </a:lvl8pPr>
            <a:lvl9pPr marL="3886200" indent="-228600" eaLnBrk="0" fontAlgn="base" hangingPunct="0">
              <a:spcBef>
                <a:spcPct val="0"/>
              </a:spcBef>
              <a:spcAft>
                <a:spcPct val="0"/>
              </a:spcAft>
              <a:defRPr sz="2000">
                <a:solidFill>
                  <a:schemeClr val="tx1"/>
                </a:solidFill>
                <a:latin typeface="Times New Roman" pitchFamily="18" charset="0"/>
              </a:defRPr>
            </a:lvl9pPr>
          </a:lstStyle>
          <a:p>
            <a:pPr eaLnBrk="1" hangingPunct="1">
              <a:spcBef>
                <a:spcPct val="50000"/>
              </a:spcBef>
            </a:pPr>
            <a:r>
              <a:rPr lang="en-US" altLang="en-US" sz="1600" b="1" dirty="0">
                <a:solidFill>
                  <a:srgbClr val="0033CC"/>
                </a:solidFill>
                <a:cs typeface="Arial" charset="0"/>
              </a:rPr>
              <a:t>Mach500 Plasma stream</a:t>
            </a:r>
          </a:p>
          <a:p>
            <a:pPr eaLnBrk="1" hangingPunct="1">
              <a:spcBef>
                <a:spcPct val="50000"/>
              </a:spcBef>
            </a:pPr>
            <a:r>
              <a:rPr lang="en-US" altLang="en-US" sz="1600" b="1" dirty="0">
                <a:solidFill>
                  <a:srgbClr val="0033CC"/>
                </a:solidFill>
                <a:cs typeface="Arial" charset="0"/>
              </a:rPr>
              <a:t>Mach20 anode material jet</a:t>
            </a:r>
          </a:p>
        </p:txBody>
      </p:sp>
      <p:pic>
        <p:nvPicPr>
          <p:cNvPr id="96261" name="Picture 6" descr="PF emission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16200000">
            <a:off x="2582417" y="3075596"/>
            <a:ext cx="4468199" cy="29673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6"/>
          <p:cNvPicPr>
            <a:picLocks noChangeAspect="1"/>
          </p:cNvPicPr>
          <p:nvPr/>
        </p:nvPicPr>
        <p:blipFill>
          <a:blip r:embed="rId3"/>
          <a:stretch>
            <a:fillRect/>
          </a:stretch>
        </p:blipFill>
        <p:spPr>
          <a:xfrm>
            <a:off x="1109221" y="4365104"/>
            <a:ext cx="1800200" cy="1959497"/>
          </a:xfrm>
          <a:prstGeom prst="rect">
            <a:avLst/>
          </a:prstGeom>
        </p:spPr>
      </p:pic>
    </p:spTree>
    <p:extLst>
      <p:ext uri="{BB962C8B-B14F-4D97-AF65-F5344CB8AC3E}">
        <p14:creationId xmlns:p14="http://schemas.microsoft.com/office/powerpoint/2010/main" val="98619565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p:cNvSpPr>
          <p:nvPr>
            <p:ph type="title"/>
          </p:nvPr>
        </p:nvSpPr>
        <p:spPr/>
        <p:txBody>
          <a:bodyPr/>
          <a:lstStyle/>
          <a:p>
            <a:r>
              <a:rPr lang="en-US" altLang="zh-CN" sz="4000" b="1" dirty="0" smtClean="0">
                <a:solidFill>
                  <a:schemeClr val="tx1">
                    <a:lumMod val="75000"/>
                    <a:lumOff val="25000"/>
                  </a:schemeClr>
                </a:solidFill>
                <a:latin typeface="Times New Roman" pitchFamily="18" charset="0"/>
              </a:rPr>
              <a:t>Plasma focus circuit</a:t>
            </a:r>
            <a:endParaRPr lang="en-US" sz="4000" dirty="0" smtClean="0">
              <a:solidFill>
                <a:schemeClr val="tx1">
                  <a:lumMod val="75000"/>
                  <a:lumOff val="25000"/>
                </a:schemeClr>
              </a:solidFill>
            </a:endParaRPr>
          </a:p>
        </p:txBody>
      </p:sp>
      <p:pic>
        <p:nvPicPr>
          <p:cNvPr id="39939" name="Picture 3" descr="pfcircuit"/>
          <p:cNvPicPr>
            <a:picLocks noGrp="1" noChangeAspect="1" noChangeArrowheads="1"/>
          </p:cNvPicPr>
          <p:nvPr>
            <p:ph idx="1"/>
          </p:nvPr>
        </p:nvPicPr>
        <p:blipFill>
          <a:blip r:embed="rId2"/>
          <a:srcRect/>
          <a:stretch>
            <a:fillRect/>
          </a:stretch>
        </p:blipFill>
        <p:spPr>
          <a:xfrm>
            <a:off x="755576" y="1412776"/>
            <a:ext cx="7239000" cy="3919537"/>
          </a:xfrm>
          <a:noFill/>
          <a:ln>
            <a:solidFill>
              <a:srgbClr val="0070C0"/>
            </a:solidFill>
          </a:ln>
        </p:spPr>
      </p:pic>
      <p:sp>
        <p:nvSpPr>
          <p:cNvPr id="3" name="TextBox 2"/>
          <p:cNvSpPr txBox="1"/>
          <p:nvPr/>
        </p:nvSpPr>
        <p:spPr>
          <a:xfrm>
            <a:off x="2699792" y="1556792"/>
            <a:ext cx="1221809" cy="584775"/>
          </a:xfrm>
          <a:prstGeom prst="rect">
            <a:avLst/>
          </a:prstGeom>
          <a:noFill/>
        </p:spPr>
        <p:txBody>
          <a:bodyPr wrap="none" rtlCol="0">
            <a:spAutoFit/>
          </a:bodyPr>
          <a:lstStyle/>
          <a:p>
            <a:r>
              <a:rPr lang="en-US" sz="3200" dirty="0" smtClean="0">
                <a:latin typeface="+mj-lt"/>
              </a:rPr>
              <a:t>I </a:t>
            </a:r>
            <a:r>
              <a:rPr lang="en-US" sz="3200" baseline="-25000" dirty="0" smtClean="0">
                <a:latin typeface="+mj-lt"/>
              </a:rPr>
              <a:t> </a:t>
            </a:r>
            <a:r>
              <a:rPr lang="en-US" sz="3200" dirty="0" smtClean="0">
                <a:latin typeface="+mj-lt"/>
              </a:rPr>
              <a:t>total</a:t>
            </a:r>
            <a:endParaRPr lang="en-GB" sz="3200" dirty="0">
              <a:latin typeface="+mj-lt"/>
            </a:endParaRPr>
          </a:p>
        </p:txBody>
      </p:sp>
      <p:sp>
        <p:nvSpPr>
          <p:cNvPr id="6" name="TextBox 5"/>
          <p:cNvSpPr txBox="1"/>
          <p:nvPr/>
        </p:nvSpPr>
        <p:spPr>
          <a:xfrm>
            <a:off x="6228184" y="1556792"/>
            <a:ext cx="1587294" cy="584775"/>
          </a:xfrm>
          <a:prstGeom prst="rect">
            <a:avLst/>
          </a:prstGeom>
          <a:noFill/>
        </p:spPr>
        <p:txBody>
          <a:bodyPr wrap="none" rtlCol="0">
            <a:spAutoFit/>
          </a:bodyPr>
          <a:lstStyle/>
          <a:p>
            <a:r>
              <a:rPr lang="en-US" sz="3200" dirty="0" smtClean="0">
                <a:latin typeface="+mj-lt"/>
              </a:rPr>
              <a:t>I plasma</a:t>
            </a:r>
            <a:endParaRPr lang="en-GB" sz="3200" dirty="0">
              <a:latin typeface="+mj-lt"/>
            </a:endParaRPr>
          </a:p>
        </p:txBody>
      </p:sp>
      <p:sp>
        <p:nvSpPr>
          <p:cNvPr id="13" name="Freeform 12"/>
          <p:cNvSpPr/>
          <p:nvPr/>
        </p:nvSpPr>
        <p:spPr>
          <a:xfrm rot="19183765">
            <a:off x="5067374" y="1801128"/>
            <a:ext cx="548293" cy="619760"/>
          </a:xfrm>
          <a:custGeom>
            <a:avLst/>
            <a:gdLst>
              <a:gd name="connsiteX0" fmla="*/ 281102 w 548293"/>
              <a:gd name="connsiteY0" fmla="*/ 3244 h 619760"/>
              <a:gd name="connsiteX1" fmla="*/ 52502 w 548293"/>
              <a:gd name="connsiteY1" fmla="*/ 170884 h 619760"/>
              <a:gd name="connsiteX2" fmla="*/ 22022 w 548293"/>
              <a:gd name="connsiteY2" fmla="*/ 506164 h 619760"/>
              <a:gd name="connsiteX3" fmla="*/ 326822 w 548293"/>
              <a:gd name="connsiteY3" fmla="*/ 612844 h 619760"/>
              <a:gd name="connsiteX4" fmla="*/ 540182 w 548293"/>
              <a:gd name="connsiteY4" fmla="*/ 338524 h 619760"/>
              <a:gd name="connsiteX5" fmla="*/ 479222 w 548293"/>
              <a:gd name="connsiteY5" fmla="*/ 79444 h 619760"/>
              <a:gd name="connsiteX6" fmla="*/ 281102 w 548293"/>
              <a:gd name="connsiteY6" fmla="*/ 3244 h 619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48293" h="619760">
                <a:moveTo>
                  <a:pt x="281102" y="3244"/>
                </a:moveTo>
                <a:cubicBezTo>
                  <a:pt x="209982" y="18484"/>
                  <a:pt x="95682" y="87064"/>
                  <a:pt x="52502" y="170884"/>
                </a:cubicBezTo>
                <a:cubicBezTo>
                  <a:pt x="9322" y="254704"/>
                  <a:pt x="-23698" y="432504"/>
                  <a:pt x="22022" y="506164"/>
                </a:cubicBezTo>
                <a:cubicBezTo>
                  <a:pt x="67742" y="579824"/>
                  <a:pt x="240462" y="640784"/>
                  <a:pt x="326822" y="612844"/>
                </a:cubicBezTo>
                <a:cubicBezTo>
                  <a:pt x="413182" y="584904"/>
                  <a:pt x="514782" y="427424"/>
                  <a:pt x="540182" y="338524"/>
                </a:cubicBezTo>
                <a:cubicBezTo>
                  <a:pt x="565582" y="249624"/>
                  <a:pt x="527482" y="130244"/>
                  <a:pt x="479222" y="79444"/>
                </a:cubicBezTo>
                <a:cubicBezTo>
                  <a:pt x="430962" y="28644"/>
                  <a:pt x="352222" y="-11996"/>
                  <a:pt x="281102" y="3244"/>
                </a:cubicBezTo>
                <a:close/>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19179983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a:xfrm>
            <a:off x="0" y="0"/>
            <a:ext cx="9144000" cy="1524000"/>
          </a:xfrm>
        </p:spPr>
        <p:txBody>
          <a:bodyPr/>
          <a:lstStyle/>
          <a:p>
            <a:pPr marL="165100" algn="l"/>
            <a:r>
              <a:rPr lang="en-US" altLang="en-US" sz="2800" b="1" dirty="0" smtClean="0"/>
              <a:t>The Lee Code  complements Plasma Focus Experiments </a:t>
            </a:r>
            <a:r>
              <a:rPr lang="en-US" altLang="en-US" sz="2800" dirty="0" smtClean="0"/>
              <a:t/>
            </a:r>
            <a:br>
              <a:rPr lang="en-US" altLang="en-US" sz="2800" dirty="0" smtClean="0"/>
            </a:br>
            <a:r>
              <a:rPr lang="en-US" altLang="en-US" sz="2800" dirty="0" smtClean="0"/>
              <a:t>                                            </a:t>
            </a:r>
            <a:endParaRPr lang="en-MY" altLang="en-US" sz="1200" b="1" dirty="0" smtClean="0"/>
          </a:p>
        </p:txBody>
      </p:sp>
      <p:sp>
        <p:nvSpPr>
          <p:cNvPr id="8195" name="Content Placeholder 2"/>
          <p:cNvSpPr>
            <a:spLocks noGrp="1"/>
          </p:cNvSpPr>
          <p:nvPr>
            <p:ph type="subTitle" idx="4294967295"/>
          </p:nvPr>
        </p:nvSpPr>
        <p:spPr>
          <a:xfrm>
            <a:off x="0" y="1052736"/>
            <a:ext cx="9144000" cy="5904656"/>
          </a:xfrm>
          <a:prstGeom prst="rect">
            <a:avLst/>
          </a:prstGeom>
        </p:spPr>
        <p:txBody>
          <a:bodyPr/>
          <a:lstStyle/>
          <a:p>
            <a:pPr marL="576263">
              <a:defRPr/>
            </a:pPr>
            <a:endParaRPr lang="en-GB" altLang="en-US" sz="2400" dirty="0" smtClean="0"/>
          </a:p>
          <a:p>
            <a:pPr marL="576263">
              <a:spcBef>
                <a:spcPts val="0"/>
              </a:spcBef>
              <a:buFont typeface="Arial" panose="020B0604020202020204" pitchFamily="34" charset="0"/>
              <a:buChar char="•"/>
              <a:defRPr/>
            </a:pPr>
            <a:r>
              <a:rPr lang="en-GB" altLang="en-US" sz="2200" dirty="0" smtClean="0"/>
              <a:t>The code couples the electrical circuit with </a:t>
            </a:r>
            <a:r>
              <a:rPr lang="en-GB" altLang="en-US" sz="2200" b="1" dirty="0" smtClean="0"/>
              <a:t>PF dynamics</a:t>
            </a:r>
            <a:r>
              <a:rPr lang="en-GB" altLang="en-US" sz="2200" dirty="0" smtClean="0"/>
              <a:t>, </a:t>
            </a:r>
            <a:r>
              <a:rPr lang="en-GB" altLang="en-US" sz="2200" b="1" dirty="0" smtClean="0"/>
              <a:t>thermodynamics</a:t>
            </a:r>
            <a:r>
              <a:rPr lang="en-GB" altLang="en-US" sz="2200" dirty="0" smtClean="0"/>
              <a:t> and </a:t>
            </a:r>
            <a:r>
              <a:rPr lang="en-GB" altLang="en-US" sz="2200" b="1" dirty="0" smtClean="0"/>
              <a:t>radiation</a:t>
            </a:r>
            <a:r>
              <a:rPr lang="en-GB" altLang="en-US" sz="2200" dirty="0" smtClean="0"/>
              <a:t>.</a:t>
            </a:r>
            <a:r>
              <a:rPr lang="en-US" altLang="en-US" sz="2200" dirty="0" smtClean="0"/>
              <a:t>  </a:t>
            </a:r>
          </a:p>
          <a:p>
            <a:pPr marL="576263">
              <a:spcBef>
                <a:spcPts val="0"/>
              </a:spcBef>
              <a:buFont typeface="Arial" panose="020B0604020202020204" pitchFamily="34" charset="0"/>
              <a:buChar char="•"/>
              <a:defRPr/>
            </a:pPr>
            <a:endParaRPr lang="en-US" altLang="en-US" sz="2200" dirty="0" smtClean="0"/>
          </a:p>
          <a:p>
            <a:pPr marL="576263">
              <a:spcBef>
                <a:spcPts val="0"/>
              </a:spcBef>
              <a:buFont typeface="Arial" panose="020B0604020202020204" pitchFamily="34" charset="0"/>
              <a:buChar char="•"/>
              <a:defRPr/>
            </a:pPr>
            <a:r>
              <a:rPr lang="en-US" altLang="en-US" sz="2200" dirty="0" smtClean="0"/>
              <a:t>Using standard circuit equations and equations of motion adapted for the axial and radial phases, the code is consistent in  (a) </a:t>
            </a:r>
            <a:r>
              <a:rPr lang="en-US" altLang="en-US" sz="2200" b="1" dirty="0" smtClean="0"/>
              <a:t>energy</a:t>
            </a:r>
            <a:r>
              <a:rPr lang="en-US" altLang="en-US" sz="2200" dirty="0" smtClean="0"/>
              <a:t> </a:t>
            </a:r>
            <a:r>
              <a:rPr lang="en-US" altLang="en-US" sz="2200" dirty="0"/>
              <a:t>(b) </a:t>
            </a:r>
            <a:r>
              <a:rPr lang="en-US" altLang="en-US" sz="2200" b="1" dirty="0"/>
              <a:t>charge</a:t>
            </a:r>
            <a:r>
              <a:rPr lang="en-US" altLang="en-US" sz="2200" dirty="0"/>
              <a:t> and (c) </a:t>
            </a:r>
            <a:r>
              <a:rPr lang="en-US" altLang="en-US" sz="2200" b="1" dirty="0"/>
              <a:t>mass</a:t>
            </a:r>
            <a:r>
              <a:rPr lang="en-US" altLang="en-US" sz="2200" dirty="0"/>
              <a:t>. </a:t>
            </a:r>
            <a:endParaRPr lang="en-US" altLang="en-US" sz="2200" dirty="0" smtClean="0"/>
          </a:p>
          <a:p>
            <a:pPr marL="1828800">
              <a:spcBef>
                <a:spcPts val="0"/>
              </a:spcBef>
              <a:defRPr/>
            </a:pPr>
            <a:endParaRPr lang="en-US" altLang="en-US" sz="2200" dirty="0"/>
          </a:p>
          <a:p>
            <a:pPr marL="571500">
              <a:spcBef>
                <a:spcPts val="0"/>
              </a:spcBef>
              <a:defRPr/>
            </a:pPr>
            <a:r>
              <a:rPr lang="en-US" altLang="en-US" sz="2200" dirty="0" smtClean="0"/>
              <a:t>It </a:t>
            </a:r>
            <a:r>
              <a:rPr lang="en-US" altLang="en-US" sz="2200" dirty="0"/>
              <a:t>was described in 1983 and used in the design and interpretation of  experiments.  </a:t>
            </a:r>
            <a:endParaRPr lang="en-US" altLang="en-US" sz="2200" dirty="0" smtClean="0"/>
          </a:p>
          <a:p>
            <a:pPr marL="571500">
              <a:spcBef>
                <a:spcPts val="0"/>
              </a:spcBef>
              <a:defRPr/>
            </a:pPr>
            <a:endParaRPr lang="en-US" altLang="en-US" sz="2200" dirty="0"/>
          </a:p>
          <a:p>
            <a:pPr marL="571500">
              <a:spcBef>
                <a:spcPts val="0"/>
              </a:spcBef>
              <a:defRPr/>
            </a:pPr>
            <a:r>
              <a:rPr lang="en-US" altLang="en-US" sz="2200" dirty="0"/>
              <a:t>This evolved into a </a:t>
            </a:r>
            <a:r>
              <a:rPr lang="en-US" altLang="en-US" sz="2200" dirty="0" smtClean="0"/>
              <a:t>5-phase </a:t>
            </a:r>
            <a:r>
              <a:rPr lang="en-US" altLang="en-US" sz="2200" dirty="0"/>
              <a:t>code incorporating finite small disturbance speed,  radiation and radiation-coupled </a:t>
            </a:r>
            <a:r>
              <a:rPr lang="en-US" altLang="en-US" sz="2200" dirty="0" smtClean="0"/>
              <a:t>dynamics.</a:t>
            </a:r>
          </a:p>
          <a:p>
            <a:pPr marL="571500">
              <a:spcBef>
                <a:spcPts val="0"/>
              </a:spcBef>
              <a:defRPr/>
            </a:pPr>
            <a:endParaRPr lang="en-US" altLang="en-US" sz="2200" dirty="0"/>
          </a:p>
          <a:p>
            <a:pPr marL="571500">
              <a:spcBef>
                <a:spcPts val="0"/>
              </a:spcBef>
              <a:defRPr/>
            </a:pPr>
            <a:r>
              <a:rPr lang="en-US" altLang="en-US" sz="2200" dirty="0"/>
              <a:t>It was web-published in 2000 and 2005. </a:t>
            </a:r>
            <a:r>
              <a:rPr lang="en-US" altLang="en-US" sz="2200" dirty="0" smtClean="0"/>
              <a:t>Plasma self-absorption </a:t>
            </a:r>
            <a:r>
              <a:rPr lang="en-US" altLang="en-US" sz="2200" dirty="0"/>
              <a:t>was included in </a:t>
            </a:r>
            <a:r>
              <a:rPr lang="en-US" altLang="en-US" sz="2200" dirty="0" smtClean="0"/>
              <a:t>2007</a:t>
            </a:r>
            <a:endParaRPr lang="en-US" altLang="en-US" sz="2200" dirty="0"/>
          </a:p>
        </p:txBody>
      </p:sp>
    </p:spTree>
    <p:extLst>
      <p:ext uri="{BB962C8B-B14F-4D97-AF65-F5344CB8AC3E}">
        <p14:creationId xmlns:p14="http://schemas.microsoft.com/office/powerpoint/2010/main" val="262049517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90"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4149" y="1634685"/>
            <a:ext cx="7966283" cy="48284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2"/>
          <p:cNvSpPr txBox="1">
            <a:spLocks noChangeArrowheads="1"/>
          </p:cNvSpPr>
          <p:nvPr/>
        </p:nvSpPr>
        <p:spPr bwMode="auto">
          <a:xfrm>
            <a:off x="0" y="0"/>
            <a:ext cx="9144000"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nchor="b"/>
          <a:lstStyle>
            <a:lvl1pPr algn="r" rtl="0" eaLnBrk="0" fontAlgn="base" hangingPunct="0">
              <a:spcBef>
                <a:spcPct val="0"/>
              </a:spcBef>
              <a:spcAft>
                <a:spcPct val="0"/>
              </a:spcAft>
              <a:defRPr sz="4400" i="1">
                <a:solidFill>
                  <a:schemeClr val="tx2"/>
                </a:solidFill>
                <a:latin typeface="+mj-lt"/>
                <a:ea typeface="+mj-ea"/>
                <a:cs typeface="+mj-cs"/>
              </a:defRPr>
            </a:lvl1pPr>
            <a:lvl2pPr algn="r" rtl="0" eaLnBrk="0" fontAlgn="base" hangingPunct="0">
              <a:spcBef>
                <a:spcPct val="0"/>
              </a:spcBef>
              <a:spcAft>
                <a:spcPct val="0"/>
              </a:spcAft>
              <a:defRPr sz="4400" i="1">
                <a:solidFill>
                  <a:schemeClr val="tx2"/>
                </a:solidFill>
                <a:latin typeface="Times New Roman" pitchFamily="18" charset="0"/>
              </a:defRPr>
            </a:lvl2pPr>
            <a:lvl3pPr algn="r" rtl="0" eaLnBrk="0" fontAlgn="base" hangingPunct="0">
              <a:spcBef>
                <a:spcPct val="0"/>
              </a:spcBef>
              <a:spcAft>
                <a:spcPct val="0"/>
              </a:spcAft>
              <a:defRPr sz="4400" i="1">
                <a:solidFill>
                  <a:schemeClr val="tx2"/>
                </a:solidFill>
                <a:latin typeface="Times New Roman" pitchFamily="18" charset="0"/>
              </a:defRPr>
            </a:lvl3pPr>
            <a:lvl4pPr algn="r" rtl="0" eaLnBrk="0" fontAlgn="base" hangingPunct="0">
              <a:spcBef>
                <a:spcPct val="0"/>
              </a:spcBef>
              <a:spcAft>
                <a:spcPct val="0"/>
              </a:spcAft>
              <a:defRPr sz="4400" i="1">
                <a:solidFill>
                  <a:schemeClr val="tx2"/>
                </a:solidFill>
                <a:latin typeface="Times New Roman" pitchFamily="18" charset="0"/>
              </a:defRPr>
            </a:lvl4pPr>
            <a:lvl5pPr algn="r" rtl="0" eaLnBrk="0" fontAlgn="base" hangingPunct="0">
              <a:spcBef>
                <a:spcPct val="0"/>
              </a:spcBef>
              <a:spcAft>
                <a:spcPct val="0"/>
              </a:spcAft>
              <a:defRPr sz="4400" i="1">
                <a:solidFill>
                  <a:schemeClr val="tx2"/>
                </a:solidFill>
                <a:latin typeface="Times New Roman" pitchFamily="18" charset="0"/>
              </a:defRPr>
            </a:lvl5pPr>
            <a:lvl6pPr marL="457200" algn="r" rtl="0" eaLnBrk="0" fontAlgn="base" hangingPunct="0">
              <a:spcBef>
                <a:spcPct val="0"/>
              </a:spcBef>
              <a:spcAft>
                <a:spcPct val="0"/>
              </a:spcAft>
              <a:defRPr sz="4400" i="1">
                <a:solidFill>
                  <a:schemeClr val="tx2"/>
                </a:solidFill>
                <a:latin typeface="Times New Roman" pitchFamily="18" charset="0"/>
              </a:defRPr>
            </a:lvl6pPr>
            <a:lvl7pPr marL="914400" algn="r" rtl="0" eaLnBrk="0" fontAlgn="base" hangingPunct="0">
              <a:spcBef>
                <a:spcPct val="0"/>
              </a:spcBef>
              <a:spcAft>
                <a:spcPct val="0"/>
              </a:spcAft>
              <a:defRPr sz="4400" i="1">
                <a:solidFill>
                  <a:schemeClr val="tx2"/>
                </a:solidFill>
                <a:latin typeface="Times New Roman" pitchFamily="18" charset="0"/>
              </a:defRPr>
            </a:lvl7pPr>
            <a:lvl8pPr marL="1371600" algn="r" rtl="0" eaLnBrk="0" fontAlgn="base" hangingPunct="0">
              <a:spcBef>
                <a:spcPct val="0"/>
              </a:spcBef>
              <a:spcAft>
                <a:spcPct val="0"/>
              </a:spcAft>
              <a:defRPr sz="4400" i="1">
                <a:solidFill>
                  <a:schemeClr val="tx2"/>
                </a:solidFill>
                <a:latin typeface="Times New Roman" pitchFamily="18" charset="0"/>
              </a:defRPr>
            </a:lvl8pPr>
            <a:lvl9pPr marL="1828800" algn="r" rtl="0" eaLnBrk="0" fontAlgn="base" hangingPunct="0">
              <a:spcBef>
                <a:spcPct val="0"/>
              </a:spcBef>
              <a:spcAft>
                <a:spcPct val="0"/>
              </a:spcAft>
              <a:defRPr sz="4400" i="1">
                <a:solidFill>
                  <a:schemeClr val="tx2"/>
                </a:solidFill>
                <a:latin typeface="Times New Roman" pitchFamily="18" charset="0"/>
              </a:defRPr>
            </a:lvl9pPr>
          </a:lstStyle>
          <a:p>
            <a:pPr indent="457200" algn="l" eaLnBrk="1" hangingPunct="1">
              <a:defRPr/>
            </a:pPr>
            <a:endParaRPr lang="en-US" altLang="en-US" sz="3600" b="0" dirty="0" smtClean="0"/>
          </a:p>
          <a:p>
            <a:pPr indent="457200" algn="l" eaLnBrk="1" hangingPunct="1">
              <a:defRPr/>
            </a:pPr>
            <a:endParaRPr lang="en-US" altLang="en-US" sz="3600" b="0" dirty="0"/>
          </a:p>
          <a:p>
            <a:pPr indent="457200" algn="l" eaLnBrk="1" hangingPunct="1">
              <a:defRPr/>
            </a:pPr>
            <a:endParaRPr lang="en-US" altLang="en-US" sz="3600" b="0" dirty="0" smtClean="0"/>
          </a:p>
          <a:p>
            <a:pPr indent="457200" algn="l" eaLnBrk="1" hangingPunct="1">
              <a:defRPr/>
            </a:pPr>
            <a:endParaRPr lang="en-US" altLang="en-US" sz="3600" b="0" dirty="0"/>
          </a:p>
          <a:p>
            <a:pPr indent="457200" algn="l" eaLnBrk="1" hangingPunct="1">
              <a:defRPr/>
            </a:pPr>
            <a:endParaRPr lang="en-US" altLang="en-US" sz="3600" b="0" dirty="0" smtClean="0"/>
          </a:p>
          <a:p>
            <a:pPr indent="457200" algn="l" eaLnBrk="1" hangingPunct="1">
              <a:defRPr/>
            </a:pPr>
            <a:endParaRPr lang="en-US" altLang="en-US" sz="3600" b="0" dirty="0"/>
          </a:p>
          <a:p>
            <a:pPr indent="457200" algn="l" eaLnBrk="1" hangingPunct="1">
              <a:defRPr/>
            </a:pPr>
            <a:endParaRPr lang="en-US" altLang="en-US" sz="3600" b="0" dirty="0" smtClean="0"/>
          </a:p>
          <a:p>
            <a:pPr indent="457200" algn="l" eaLnBrk="1" hangingPunct="1">
              <a:defRPr/>
            </a:pPr>
            <a:endParaRPr lang="en-US" altLang="en-US" sz="3600" b="0" dirty="0"/>
          </a:p>
          <a:p>
            <a:pPr indent="457200" algn="l" eaLnBrk="1" hangingPunct="1">
              <a:defRPr/>
            </a:pPr>
            <a:endParaRPr lang="en-US" altLang="en-US" sz="3600" b="0" dirty="0" smtClean="0"/>
          </a:p>
          <a:p>
            <a:pPr marL="457200" algn="l" eaLnBrk="1" hangingPunct="1">
              <a:defRPr/>
            </a:pPr>
            <a:endParaRPr lang="en-US" altLang="en-US" sz="3600" b="0" dirty="0" smtClean="0"/>
          </a:p>
          <a:p>
            <a:pPr marL="457200" algn="l" eaLnBrk="1" hangingPunct="1">
              <a:defRPr/>
            </a:pPr>
            <a:endParaRPr lang="en-US" altLang="en-US" sz="3600" b="0" dirty="0" smtClean="0"/>
          </a:p>
          <a:p>
            <a:pPr marL="457200" algn="l" eaLnBrk="1" hangingPunct="1">
              <a:defRPr/>
            </a:pPr>
            <a:endParaRPr lang="en-US" altLang="en-US" sz="2800" b="0" dirty="0"/>
          </a:p>
          <a:p>
            <a:pPr marL="457200" algn="l" eaLnBrk="1" hangingPunct="1">
              <a:defRPr/>
            </a:pPr>
            <a:r>
              <a:rPr lang="en-US" altLang="en-US" sz="2800" b="1" i="0" dirty="0" smtClean="0">
                <a:solidFill>
                  <a:schemeClr val="tx1"/>
                </a:solidFill>
              </a:rPr>
              <a:t>The Lee code - Philosophy</a:t>
            </a:r>
            <a:r>
              <a:rPr lang="en-US" altLang="en-US" sz="2800" b="1" i="0" dirty="0">
                <a:solidFill>
                  <a:schemeClr val="tx1"/>
                </a:solidFill>
              </a:rPr>
              <a:t>, modelling, results </a:t>
            </a:r>
            <a:r>
              <a:rPr lang="en-US" altLang="en-US" sz="2800" b="1" i="0" dirty="0" smtClean="0">
                <a:solidFill>
                  <a:schemeClr val="tx1"/>
                </a:solidFill>
              </a:rPr>
              <a:t>&amp; Applications</a:t>
            </a:r>
            <a:endParaRPr lang="en-US" altLang="en-US" sz="2800" kern="0" dirty="0" smtClean="0">
              <a:solidFill>
                <a:srgbClr val="FF0000"/>
              </a:solidFill>
            </a:endParaRPr>
          </a:p>
        </p:txBody>
      </p:sp>
      <p:sp>
        <p:nvSpPr>
          <p:cNvPr id="12" name="5-Point Star 11"/>
          <p:cNvSpPr/>
          <p:nvPr/>
        </p:nvSpPr>
        <p:spPr>
          <a:xfrm>
            <a:off x="649328" y="3012192"/>
            <a:ext cx="457200" cy="457200"/>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477196740"/>
      </p:ext>
    </p:extLst>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Title 1"/>
          <p:cNvSpPr>
            <a:spLocks noGrp="1"/>
          </p:cNvSpPr>
          <p:nvPr>
            <p:ph type="ctrTitle"/>
          </p:nvPr>
        </p:nvSpPr>
        <p:spPr>
          <a:xfrm>
            <a:off x="468313" y="908050"/>
            <a:ext cx="7772400" cy="1470025"/>
          </a:xfrm>
        </p:spPr>
        <p:txBody>
          <a:bodyPr/>
          <a:lstStyle/>
          <a:p>
            <a:r>
              <a:rPr lang="en-US" sz="3200" b="1" dirty="0" smtClean="0">
                <a:latin typeface="Times New Roman" pitchFamily="18" charset="0"/>
                <a:cs typeface="Times New Roman" pitchFamily="18" charset="0"/>
              </a:rPr>
              <a:t>Plasma Focus - Numerical Experiments</a:t>
            </a:r>
            <a:endParaRPr lang="en-MY" sz="3200" b="1" dirty="0" smtClean="0">
              <a:latin typeface="Times New Roman" pitchFamily="18" charset="0"/>
              <a:cs typeface="Times New Roman" pitchFamily="18" charset="0"/>
            </a:endParaRPr>
          </a:p>
        </p:txBody>
      </p:sp>
      <p:sp>
        <p:nvSpPr>
          <p:cNvPr id="3" name="Subtitle 2"/>
          <p:cNvSpPr>
            <a:spLocks noGrp="1"/>
          </p:cNvSpPr>
          <p:nvPr>
            <p:ph type="subTitle" idx="1"/>
          </p:nvPr>
        </p:nvSpPr>
        <p:spPr>
          <a:xfrm>
            <a:off x="1371600" y="2565400"/>
            <a:ext cx="6400800" cy="3073400"/>
          </a:xfrm>
        </p:spPr>
        <p:txBody>
          <a:bodyPr rtlCol="0">
            <a:normAutofit/>
          </a:bodyPr>
          <a:lstStyle/>
          <a:p>
            <a:pPr algn="l" fontAlgn="auto">
              <a:spcAft>
                <a:spcPts val="0"/>
              </a:spcAft>
              <a:buFont typeface="Arial" panose="020B0604020202020204" pitchFamily="34" charset="0"/>
              <a:buNone/>
              <a:defRPr/>
            </a:pPr>
            <a:r>
              <a:rPr lang="en-US" b="1" dirty="0" smtClean="0">
                <a:solidFill>
                  <a:schemeClr val="tx1"/>
                </a:solidFill>
                <a:latin typeface="Times New Roman" panose="02020603050405020304" pitchFamily="18" charset="0"/>
                <a:cs typeface="Times New Roman" panose="02020603050405020304" pitchFamily="18" charset="0"/>
              </a:rPr>
              <a:t>Parameters of experiments</a:t>
            </a:r>
          </a:p>
          <a:p>
            <a:pPr marL="457200" indent="-457200" algn="l" fontAlgn="auto">
              <a:spcAft>
                <a:spcPts val="0"/>
              </a:spcAft>
              <a:buFont typeface="Arial" panose="020B0604020202020204" pitchFamily="34" charset="0"/>
              <a:buChar char="•"/>
              <a:defRPr/>
            </a:pPr>
            <a:r>
              <a:rPr lang="en-US" b="1" dirty="0" smtClean="0">
                <a:solidFill>
                  <a:schemeClr val="tx1"/>
                </a:solidFill>
                <a:latin typeface="Times New Roman" panose="02020603050405020304" pitchFamily="18" charset="0"/>
                <a:cs typeface="Times New Roman" panose="02020603050405020304" pitchFamily="18" charset="0"/>
              </a:rPr>
              <a:t>Capacitor bank parameters</a:t>
            </a:r>
          </a:p>
          <a:p>
            <a:pPr marL="457200" indent="-457200" algn="l" fontAlgn="auto">
              <a:spcAft>
                <a:spcPts val="0"/>
              </a:spcAft>
              <a:buFont typeface="Arial" panose="020B0604020202020204" pitchFamily="34" charset="0"/>
              <a:buChar char="•"/>
              <a:defRPr/>
            </a:pPr>
            <a:r>
              <a:rPr lang="en-US" b="1" dirty="0" smtClean="0">
                <a:solidFill>
                  <a:schemeClr val="tx1"/>
                </a:solidFill>
                <a:latin typeface="Times New Roman" panose="02020603050405020304" pitchFamily="18" charset="0"/>
                <a:cs typeface="Times New Roman" panose="02020603050405020304" pitchFamily="18" charset="0"/>
              </a:rPr>
              <a:t>Tube parameters</a:t>
            </a:r>
          </a:p>
          <a:p>
            <a:pPr marL="457200" indent="-457200" algn="l" fontAlgn="auto">
              <a:spcAft>
                <a:spcPts val="0"/>
              </a:spcAft>
              <a:buFont typeface="Arial" panose="020B0604020202020204" pitchFamily="34" charset="0"/>
              <a:buChar char="•"/>
              <a:defRPr/>
            </a:pPr>
            <a:r>
              <a:rPr lang="en-US" b="1" dirty="0" smtClean="0">
                <a:solidFill>
                  <a:schemeClr val="tx1"/>
                </a:solidFill>
                <a:latin typeface="Times New Roman" panose="02020603050405020304" pitchFamily="18" charset="0"/>
                <a:cs typeface="Times New Roman" panose="02020603050405020304" pitchFamily="18" charset="0"/>
              </a:rPr>
              <a:t>Operational parameters</a:t>
            </a:r>
          </a:p>
          <a:p>
            <a:pPr marL="457200" indent="-457200" algn="l" fontAlgn="auto">
              <a:spcAft>
                <a:spcPts val="0"/>
              </a:spcAft>
              <a:buFont typeface="Arial" panose="020B0604020202020204" pitchFamily="34" charset="0"/>
              <a:buChar char="•"/>
              <a:defRPr/>
            </a:pPr>
            <a:r>
              <a:rPr lang="en-US" b="1" dirty="0" smtClean="0">
                <a:solidFill>
                  <a:schemeClr val="tx1"/>
                </a:solidFill>
                <a:latin typeface="Times New Roman" panose="02020603050405020304" pitchFamily="18" charset="0"/>
                <a:cs typeface="Times New Roman" panose="02020603050405020304" pitchFamily="18" charset="0"/>
              </a:rPr>
              <a:t>Model parameters</a:t>
            </a:r>
          </a:p>
          <a:p>
            <a:pPr marL="457200" indent="-457200" algn="l" fontAlgn="auto">
              <a:spcAft>
                <a:spcPts val="0"/>
              </a:spcAft>
              <a:buFont typeface="Arial" panose="020B0604020202020204" pitchFamily="34" charset="0"/>
              <a:buChar char="•"/>
              <a:defRPr/>
            </a:pPr>
            <a:endParaRPr lang="en-MY" b="1" dirty="0">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Title 1"/>
          <p:cNvSpPr>
            <a:spLocks noGrp="1"/>
          </p:cNvSpPr>
          <p:nvPr>
            <p:ph type="title"/>
          </p:nvPr>
        </p:nvSpPr>
        <p:spPr/>
        <p:txBody>
          <a:bodyPr/>
          <a:lstStyle/>
          <a:p>
            <a:r>
              <a:rPr lang="en-MY" dirty="0" smtClean="0"/>
              <a:t>L</a:t>
            </a:r>
            <a:r>
              <a:rPr lang="en-MY" baseline="-25000" dirty="0" smtClean="0"/>
              <a:t>0</a:t>
            </a:r>
            <a:r>
              <a:rPr lang="en-MY" dirty="0" smtClean="0"/>
              <a:t>-C</a:t>
            </a:r>
            <a:r>
              <a:rPr lang="en-MY" baseline="-25000" dirty="0" smtClean="0"/>
              <a:t>0</a:t>
            </a:r>
            <a:r>
              <a:rPr lang="en-MY" dirty="0" smtClean="0"/>
              <a:t>-r</a:t>
            </a:r>
            <a:r>
              <a:rPr lang="en-MY" baseline="-25000" dirty="0" smtClean="0"/>
              <a:t>0</a:t>
            </a:r>
            <a:r>
              <a:rPr lang="en-MY" dirty="0" smtClean="0"/>
              <a:t> Discharge</a:t>
            </a:r>
          </a:p>
        </p:txBody>
      </p:sp>
      <p:sp>
        <p:nvSpPr>
          <p:cNvPr id="18434" name="Content Placeholder 2"/>
          <p:cNvSpPr>
            <a:spLocks noGrp="1"/>
          </p:cNvSpPr>
          <p:nvPr>
            <p:ph idx="1"/>
          </p:nvPr>
        </p:nvSpPr>
        <p:spPr/>
        <p:txBody>
          <a:bodyPr/>
          <a:lstStyle/>
          <a:p>
            <a:endParaRPr lang="en-MY" dirty="0" smtClean="0"/>
          </a:p>
        </p:txBody>
      </p:sp>
      <p:pic>
        <p:nvPicPr>
          <p:cNvPr id="43010" name="Picture 2" descr="C:\Users\Sing\Desktop\LCR.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68596" y="2492896"/>
            <a:ext cx="4410075" cy="340995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a:xfrm>
            <a:off x="0" y="0"/>
            <a:ext cx="9144000" cy="4221088"/>
          </a:xfrm>
        </p:spPr>
        <p:txBody>
          <a:bodyPr/>
          <a:lstStyle/>
          <a:p>
            <a:pPr marL="457200" algn="l"/>
            <a:r>
              <a:rPr lang="en-AU" altLang="en-US" sz="3200" b="1" dirty="0" smtClean="0">
                <a:latin typeface="Times New Roman" panose="02020603050405020304" pitchFamily="18" charset="0"/>
                <a:cs typeface="Times New Roman" panose="02020603050405020304" pitchFamily="18" charset="0"/>
              </a:rPr>
              <a:t/>
            </a:r>
            <a:br>
              <a:rPr lang="en-AU" altLang="en-US" sz="3200" b="1" dirty="0" smtClean="0">
                <a:latin typeface="Times New Roman" panose="02020603050405020304" pitchFamily="18" charset="0"/>
                <a:cs typeface="Times New Roman" panose="02020603050405020304" pitchFamily="18" charset="0"/>
              </a:rPr>
            </a:br>
            <a:r>
              <a:rPr lang="en-AU" altLang="en-US" sz="3200" b="1" dirty="0" smtClean="0">
                <a:latin typeface="Times New Roman" panose="02020603050405020304" pitchFamily="18" charset="0"/>
                <a:cs typeface="Times New Roman" panose="02020603050405020304" pitchFamily="18" charset="0"/>
              </a:rPr>
              <a:t>We discuss the development and wide usage of the Lee code, numerical experiments and the significant contributions in the plasma focus studies from our network and collaborations under Institute Plasma Focus Studies (IPFS) </a:t>
            </a:r>
            <a:r>
              <a:rPr lang="en-AU" altLang="en-US" sz="3200" b="1" dirty="0" smtClean="0">
                <a:latin typeface="Times New Roman" panose="02020603050405020304" pitchFamily="18" charset="0"/>
                <a:cs typeface="Times New Roman" panose="02020603050405020304" pitchFamily="18" charset="0"/>
                <a:hlinkClick r:id="rId2"/>
              </a:rPr>
              <a:t>https: Plasmafocus.net</a:t>
            </a:r>
            <a:r>
              <a:rPr lang="en-AU" altLang="en-US" sz="2800" b="1" dirty="0" smtClean="0">
                <a:latin typeface="Times New Roman" panose="02020603050405020304" pitchFamily="18" charset="0"/>
                <a:cs typeface="Times New Roman" panose="02020603050405020304" pitchFamily="18" charset="0"/>
              </a:rPr>
              <a:t/>
            </a:r>
            <a:br>
              <a:rPr lang="en-AU" altLang="en-US" sz="2800" b="1" dirty="0" smtClean="0">
                <a:latin typeface="Times New Roman" panose="02020603050405020304" pitchFamily="18" charset="0"/>
                <a:cs typeface="Times New Roman" panose="02020603050405020304" pitchFamily="18" charset="0"/>
              </a:rPr>
            </a:br>
            <a:endParaRPr lang="en-AU" altLang="en-US" sz="2800" b="1" dirty="0" smtClean="0">
              <a:latin typeface="Times New Roman" panose="02020603050405020304" pitchFamily="18" charset="0"/>
              <a:cs typeface="Times New Roman" panose="02020603050405020304" pitchFamily="18" charset="0"/>
            </a:endParaRPr>
          </a:p>
        </p:txBody>
      </p:sp>
      <p:sp>
        <p:nvSpPr>
          <p:cNvPr id="17411" name="Content Placeholder 2"/>
          <p:cNvSpPr>
            <a:spLocks noGrp="1"/>
          </p:cNvSpPr>
          <p:nvPr>
            <p:ph idx="1"/>
          </p:nvPr>
        </p:nvSpPr>
        <p:spPr>
          <a:xfrm>
            <a:off x="971600" y="3861048"/>
            <a:ext cx="7211144" cy="2088232"/>
          </a:xfrm>
        </p:spPr>
        <p:txBody>
          <a:bodyPr/>
          <a:lstStyle/>
          <a:p>
            <a:r>
              <a:rPr lang="en-AU" altLang="en-US" dirty="0" smtClean="0">
                <a:latin typeface="Times New Roman" panose="02020603050405020304" pitchFamily="18" charset="0"/>
                <a:cs typeface="Times New Roman" panose="02020603050405020304" pitchFamily="18" charset="0"/>
              </a:rPr>
              <a:t>Briefly on Plasma Focus then Lee Code: </a:t>
            </a:r>
            <a:r>
              <a:rPr lang="en-AU" altLang="en-US" b="1" dirty="0" smtClean="0">
                <a:latin typeface="Times New Roman" panose="02020603050405020304" pitchFamily="18" charset="0"/>
                <a:cs typeface="Times New Roman" panose="02020603050405020304" pitchFamily="18" charset="0"/>
              </a:rPr>
              <a:t>Pinch Current</a:t>
            </a:r>
            <a:r>
              <a:rPr lang="en-AU" altLang="en-US" dirty="0" smtClean="0">
                <a:latin typeface="Times New Roman" panose="02020603050405020304" pitchFamily="18" charset="0"/>
                <a:cs typeface="Times New Roman" panose="02020603050405020304" pitchFamily="18" charset="0"/>
              </a:rPr>
              <a:t>, Scaling Laws, Radiative Cooling and Collapse; HED </a:t>
            </a:r>
            <a:endParaRPr lang="en-AU" altLang="en-US" dirty="0">
              <a:latin typeface="Times New Roman" panose="02020603050405020304" pitchFamily="18" charset="0"/>
              <a:cs typeface="Times New Roman" panose="02020603050405020304" pitchFamily="18" charset="0"/>
            </a:endParaRPr>
          </a:p>
          <a:p>
            <a:endParaRPr lang="en-AU" altLang="en-US" dirty="0" smtClean="0">
              <a:latin typeface="Times New Roman" panose="02020603050405020304" pitchFamily="18" charset="0"/>
              <a:cs typeface="Times New Roman" panose="02020603050405020304" pitchFamily="18" charset="0"/>
            </a:endParaRPr>
          </a:p>
          <a:p>
            <a:pPr marL="0" indent="0">
              <a:buNone/>
            </a:pPr>
            <a:endParaRPr lang="en-AU" altLang="en-US" dirty="0" smtClean="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87455491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fontScale="90000"/>
          </a:bodyPr>
          <a:lstStyle/>
          <a:p>
            <a:pPr fontAlgn="auto">
              <a:spcAft>
                <a:spcPts val="0"/>
              </a:spcAft>
              <a:defRPr/>
            </a:pPr>
            <a:r>
              <a:rPr lang="en-MY" sz="3600" b="1" dirty="0">
                <a:latin typeface="Times New Roman" panose="02020603050405020304" pitchFamily="18" charset="0"/>
                <a:cs typeface="Times New Roman" panose="02020603050405020304" pitchFamily="18" charset="0"/>
              </a:rPr>
              <a:t>Capacitor bank discharged into short-circuit</a:t>
            </a:r>
            <a:r>
              <a:rPr lang="en-MY" dirty="0"/>
              <a:t/>
            </a:r>
            <a:br>
              <a:rPr lang="en-MY" dirty="0"/>
            </a:br>
            <a:endParaRPr lang="en-MY" dirty="0"/>
          </a:p>
        </p:txBody>
      </p:sp>
      <p:sp>
        <p:nvSpPr>
          <p:cNvPr id="5" name="Content Placeholder 4"/>
          <p:cNvSpPr>
            <a:spLocks noGrp="1"/>
          </p:cNvSpPr>
          <p:nvPr>
            <p:ph idx="1"/>
          </p:nvPr>
        </p:nvSpPr>
        <p:spPr/>
        <p:txBody>
          <a:bodyPr rtlCol="0">
            <a:normAutofit/>
          </a:bodyPr>
          <a:lstStyle/>
          <a:p>
            <a:pPr fontAlgn="auto">
              <a:spcAft>
                <a:spcPts val="0"/>
              </a:spcAft>
              <a:buFont typeface="Arial" panose="020B0604020202020204" pitchFamily="34" charset="0"/>
              <a:buChar char="•"/>
              <a:defRPr/>
            </a:pPr>
            <a:r>
              <a:rPr lang="en-MY" b="1" dirty="0"/>
              <a:t>Capacitor Discharge </a:t>
            </a:r>
            <a:endParaRPr lang="en-MY" dirty="0"/>
          </a:p>
          <a:p>
            <a:pPr marL="0" indent="0" fontAlgn="auto">
              <a:spcAft>
                <a:spcPts val="0"/>
              </a:spcAft>
              <a:buFont typeface="Arial" panose="020B0604020202020204" pitchFamily="34" charset="0"/>
              <a:buNone/>
              <a:defRPr/>
            </a:pPr>
            <a:r>
              <a:rPr lang="en-MY" b="1" dirty="0" smtClean="0"/>
              <a:t>Bank parameters:  L</a:t>
            </a:r>
            <a:r>
              <a:rPr lang="en-MY" b="1" baseline="-25000" dirty="0" smtClean="0"/>
              <a:t>0</a:t>
            </a:r>
            <a:r>
              <a:rPr lang="en-MY" b="1" dirty="0"/>
              <a:t>, C</a:t>
            </a:r>
            <a:r>
              <a:rPr lang="en-MY" b="1" baseline="-25000" dirty="0"/>
              <a:t>0</a:t>
            </a:r>
            <a:r>
              <a:rPr lang="en-MY" b="1" dirty="0"/>
              <a:t>, r</a:t>
            </a:r>
            <a:r>
              <a:rPr lang="en-MY" b="1" baseline="-25000" dirty="0"/>
              <a:t>0</a:t>
            </a:r>
            <a:r>
              <a:rPr lang="en-MY" b="1" dirty="0"/>
              <a:t> </a:t>
            </a:r>
            <a:r>
              <a:rPr lang="en-MY" b="1" dirty="0" smtClean="0"/>
              <a:t>and V</a:t>
            </a:r>
            <a:r>
              <a:rPr lang="en-MY" b="1" baseline="-25000" dirty="0" smtClean="0"/>
              <a:t>0</a:t>
            </a:r>
            <a:r>
              <a:rPr lang="en-MY" b="1" dirty="0" smtClean="0"/>
              <a:t>             </a:t>
            </a:r>
            <a:endParaRPr lang="en-MY" dirty="0"/>
          </a:p>
          <a:p>
            <a:pPr marL="0" indent="0" fontAlgn="auto">
              <a:spcAft>
                <a:spcPts val="0"/>
              </a:spcAft>
              <a:buFont typeface="Arial" panose="020B0604020202020204" pitchFamily="34" charset="0"/>
              <a:buNone/>
              <a:defRPr/>
            </a:pPr>
            <a:r>
              <a:rPr lang="en-MY" dirty="0" smtClean="0">
                <a:latin typeface="Times New Roman" panose="02020603050405020304" pitchFamily="18" charset="0"/>
              </a:rPr>
              <a:t>Discharge </a:t>
            </a:r>
            <a:r>
              <a:rPr lang="en-MY" dirty="0">
                <a:latin typeface="Times New Roman" panose="02020603050405020304" pitchFamily="18" charset="0"/>
              </a:rPr>
              <a:t>characteristics:</a:t>
            </a:r>
          </a:p>
          <a:p>
            <a:pPr marL="0" indent="0" fontAlgn="auto">
              <a:spcAft>
                <a:spcPts val="0"/>
              </a:spcAft>
              <a:buFont typeface="Arial" panose="020B0604020202020204" pitchFamily="34" charset="0"/>
              <a:buNone/>
              <a:defRPr/>
            </a:pPr>
            <a:r>
              <a:rPr lang="en-MY" dirty="0">
                <a:latin typeface="Times New Roman" panose="02020603050405020304" pitchFamily="18" charset="0"/>
              </a:rPr>
              <a:t>L</a:t>
            </a:r>
            <a:r>
              <a:rPr lang="en-MY" baseline="-25000" dirty="0">
                <a:latin typeface="Times New Roman" panose="02020603050405020304" pitchFamily="18" charset="0"/>
              </a:rPr>
              <a:t>0</a:t>
            </a:r>
            <a:r>
              <a:rPr lang="en-MY" dirty="0">
                <a:latin typeface="Times New Roman" panose="02020603050405020304" pitchFamily="18" charset="0"/>
              </a:rPr>
              <a:t>-C</a:t>
            </a:r>
            <a:r>
              <a:rPr lang="en-MY" baseline="-25000" dirty="0">
                <a:latin typeface="Times New Roman" panose="02020603050405020304" pitchFamily="18" charset="0"/>
              </a:rPr>
              <a:t>0</a:t>
            </a:r>
            <a:r>
              <a:rPr lang="en-MY" dirty="0">
                <a:latin typeface="Times New Roman" panose="02020603050405020304" pitchFamily="18" charset="0"/>
              </a:rPr>
              <a:t>-r</a:t>
            </a:r>
            <a:r>
              <a:rPr lang="en-MY" baseline="-25000" dirty="0">
                <a:latin typeface="Times New Roman" panose="02020603050405020304" pitchFamily="18" charset="0"/>
              </a:rPr>
              <a:t>0</a:t>
            </a:r>
            <a:r>
              <a:rPr lang="en-MY" dirty="0">
                <a:latin typeface="Times New Roman" panose="02020603050405020304" pitchFamily="18" charset="0"/>
              </a:rPr>
              <a:t> circuit, generates</a:t>
            </a:r>
          </a:p>
          <a:p>
            <a:pPr fontAlgn="auto">
              <a:spcAft>
                <a:spcPts val="0"/>
              </a:spcAft>
              <a:buFont typeface="Arial" panose="020B0604020202020204" pitchFamily="34" charset="0"/>
              <a:buChar char="•"/>
              <a:defRPr/>
            </a:pPr>
            <a:r>
              <a:rPr lang="en-MY" dirty="0">
                <a:latin typeface="Times New Roman" panose="02020603050405020304" pitchFamily="18" charset="0"/>
              </a:rPr>
              <a:t>Damped sinusoidal current</a:t>
            </a:r>
          </a:p>
          <a:p>
            <a:pPr fontAlgn="auto">
              <a:spcAft>
                <a:spcPts val="0"/>
              </a:spcAft>
              <a:buFont typeface="Arial" panose="020B0604020202020204" pitchFamily="34" charset="0"/>
              <a:buChar char="•"/>
              <a:defRPr/>
            </a:pPr>
            <a:r>
              <a:rPr lang="en-MY" dirty="0">
                <a:latin typeface="Times New Roman" panose="02020603050405020304" pitchFamily="18" charset="0"/>
              </a:rPr>
              <a:t>T=2</a:t>
            </a:r>
            <a:r>
              <a:rPr lang="en-MY" dirty="0">
                <a:latin typeface="Symbol" panose="05050102010706020507" pitchFamily="18" charset="2"/>
              </a:rPr>
              <a:t>p</a:t>
            </a:r>
            <a:r>
              <a:rPr lang="en-MY" dirty="0">
                <a:latin typeface="Times New Roman" panose="02020603050405020304" pitchFamily="18" charset="0"/>
              </a:rPr>
              <a:t>(L</a:t>
            </a:r>
            <a:r>
              <a:rPr lang="en-MY" baseline="-25000" dirty="0">
                <a:latin typeface="Times New Roman" panose="02020603050405020304" pitchFamily="18" charset="0"/>
              </a:rPr>
              <a:t>0</a:t>
            </a:r>
            <a:r>
              <a:rPr lang="en-MY" dirty="0">
                <a:latin typeface="Times New Roman" panose="02020603050405020304" pitchFamily="18" charset="0"/>
              </a:rPr>
              <a:t>C</a:t>
            </a:r>
            <a:r>
              <a:rPr lang="en-MY" baseline="-25000" dirty="0">
                <a:latin typeface="Times New Roman" panose="02020603050405020304" pitchFamily="18" charset="0"/>
              </a:rPr>
              <a:t>0</a:t>
            </a:r>
            <a:r>
              <a:rPr lang="en-MY" dirty="0">
                <a:latin typeface="Times New Roman" panose="02020603050405020304" pitchFamily="18" charset="0"/>
              </a:rPr>
              <a:t>)</a:t>
            </a:r>
            <a:r>
              <a:rPr lang="en-MY" baseline="30000" dirty="0">
                <a:latin typeface="Times New Roman" panose="02020603050405020304" pitchFamily="18" charset="0"/>
              </a:rPr>
              <a:t>0.5</a:t>
            </a:r>
            <a:endParaRPr lang="en-MY" dirty="0">
              <a:latin typeface="Times New Roman" panose="02020603050405020304" pitchFamily="18" charset="0"/>
            </a:endParaRPr>
          </a:p>
          <a:p>
            <a:pPr fontAlgn="auto">
              <a:spcAft>
                <a:spcPts val="0"/>
              </a:spcAft>
              <a:buFont typeface="Arial" panose="020B0604020202020204" pitchFamily="34" charset="0"/>
              <a:buChar char="•"/>
              <a:defRPr/>
            </a:pPr>
            <a:r>
              <a:rPr lang="en-MY" dirty="0">
                <a:latin typeface="Times New Roman" panose="02020603050405020304" pitchFamily="18" charset="0"/>
              </a:rPr>
              <a:t>I</a:t>
            </a:r>
            <a:r>
              <a:rPr lang="en-MY" baseline="-25000" dirty="0">
                <a:latin typeface="Times New Roman" panose="02020603050405020304" pitchFamily="18" charset="0"/>
              </a:rPr>
              <a:t>0</a:t>
            </a:r>
            <a:r>
              <a:rPr lang="en-MY" dirty="0">
                <a:latin typeface="Times New Roman" panose="02020603050405020304" pitchFamily="18" charset="0"/>
              </a:rPr>
              <a:t>=V</a:t>
            </a:r>
            <a:r>
              <a:rPr lang="en-MY" baseline="-25000" dirty="0">
                <a:latin typeface="Times New Roman" panose="02020603050405020304" pitchFamily="18" charset="0"/>
              </a:rPr>
              <a:t>0</a:t>
            </a:r>
            <a:r>
              <a:rPr lang="en-MY" dirty="0">
                <a:latin typeface="Times New Roman" panose="02020603050405020304" pitchFamily="18" charset="0"/>
              </a:rPr>
              <a:t>/(L</a:t>
            </a:r>
            <a:r>
              <a:rPr lang="en-MY" baseline="-25000" dirty="0">
                <a:latin typeface="Times New Roman" panose="02020603050405020304" pitchFamily="18" charset="0"/>
              </a:rPr>
              <a:t>0</a:t>
            </a:r>
            <a:r>
              <a:rPr lang="en-MY" dirty="0">
                <a:latin typeface="Times New Roman" panose="02020603050405020304" pitchFamily="18" charset="0"/>
              </a:rPr>
              <a:t>/C</a:t>
            </a:r>
            <a:r>
              <a:rPr lang="en-MY" baseline="-25000" dirty="0">
                <a:latin typeface="Times New Roman" panose="02020603050405020304" pitchFamily="18" charset="0"/>
              </a:rPr>
              <a:t>0</a:t>
            </a:r>
            <a:r>
              <a:rPr lang="en-MY" dirty="0">
                <a:latin typeface="Times New Roman" panose="02020603050405020304" pitchFamily="18" charset="0"/>
              </a:rPr>
              <a:t>)</a:t>
            </a:r>
            <a:r>
              <a:rPr lang="en-MY" baseline="30000" dirty="0">
                <a:latin typeface="Times New Roman" panose="02020603050405020304" pitchFamily="18" charset="0"/>
              </a:rPr>
              <a:t>0.5</a:t>
            </a:r>
            <a:endParaRPr lang="en-MY" dirty="0">
              <a:latin typeface="Times New Roman" panose="02020603050405020304" pitchFamily="18" charset="0"/>
            </a:endParaRPr>
          </a:p>
        </p:txBody>
      </p:sp>
      <p:pic>
        <p:nvPicPr>
          <p:cNvPr id="15363" name="Picture 4" descr="C:\Users\Sing\Desktop\Picture1a.jpg"/>
          <p:cNvPicPr>
            <a:picLocks noChangeAspect="1" noChangeArrowheads="1"/>
          </p:cNvPicPr>
          <p:nvPr/>
        </p:nvPicPr>
        <p:blipFill>
          <a:blip r:embed="rId2"/>
          <a:srcRect/>
          <a:stretch>
            <a:fillRect/>
          </a:stretch>
        </p:blipFill>
        <p:spPr bwMode="auto">
          <a:xfrm>
            <a:off x="5876925" y="3141663"/>
            <a:ext cx="2609850" cy="14192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p:cNvSpPr>
          <p:nvPr>
            <p:ph type="title"/>
          </p:nvPr>
        </p:nvSpPr>
        <p:spPr/>
        <p:txBody>
          <a:bodyPr/>
          <a:lstStyle/>
          <a:p>
            <a:r>
              <a:rPr lang="en-US" altLang="zh-CN" sz="4000" b="1" dirty="0" smtClean="0">
                <a:solidFill>
                  <a:schemeClr val="tx1">
                    <a:lumMod val="75000"/>
                    <a:lumOff val="25000"/>
                  </a:schemeClr>
                </a:solidFill>
                <a:latin typeface="Times New Roman" pitchFamily="18" charset="0"/>
              </a:rPr>
              <a:t>Plasma focus circuit</a:t>
            </a:r>
            <a:endParaRPr lang="en-US" sz="4000" dirty="0" smtClean="0">
              <a:solidFill>
                <a:schemeClr val="tx1">
                  <a:lumMod val="75000"/>
                  <a:lumOff val="25000"/>
                </a:schemeClr>
              </a:solidFill>
            </a:endParaRPr>
          </a:p>
        </p:txBody>
      </p:sp>
      <p:pic>
        <p:nvPicPr>
          <p:cNvPr id="39939" name="Picture 3" descr="pfcircuit"/>
          <p:cNvPicPr>
            <a:picLocks noGrp="1" noChangeAspect="1" noChangeArrowheads="1"/>
          </p:cNvPicPr>
          <p:nvPr>
            <p:ph idx="1"/>
          </p:nvPr>
        </p:nvPicPr>
        <p:blipFill>
          <a:blip r:embed="rId2"/>
          <a:srcRect/>
          <a:stretch>
            <a:fillRect/>
          </a:stretch>
        </p:blipFill>
        <p:spPr>
          <a:xfrm>
            <a:off x="755576" y="1412776"/>
            <a:ext cx="7239000" cy="3919537"/>
          </a:xfrm>
          <a:noFill/>
          <a:ln>
            <a:solidFill>
              <a:srgbClr val="0070C0"/>
            </a:solidFill>
          </a:ln>
        </p:spPr>
      </p:pic>
      <p:sp>
        <p:nvSpPr>
          <p:cNvPr id="3" name="TextBox 2"/>
          <p:cNvSpPr txBox="1"/>
          <p:nvPr/>
        </p:nvSpPr>
        <p:spPr>
          <a:xfrm>
            <a:off x="2699792" y="1556792"/>
            <a:ext cx="1221809" cy="584775"/>
          </a:xfrm>
          <a:prstGeom prst="rect">
            <a:avLst/>
          </a:prstGeom>
          <a:noFill/>
        </p:spPr>
        <p:txBody>
          <a:bodyPr wrap="none" rtlCol="0">
            <a:spAutoFit/>
          </a:bodyPr>
          <a:lstStyle/>
          <a:p>
            <a:r>
              <a:rPr lang="en-US" sz="3200" dirty="0" smtClean="0">
                <a:latin typeface="+mj-lt"/>
              </a:rPr>
              <a:t>I </a:t>
            </a:r>
            <a:r>
              <a:rPr lang="en-US" sz="3200" baseline="-25000" dirty="0" smtClean="0">
                <a:latin typeface="+mj-lt"/>
              </a:rPr>
              <a:t> </a:t>
            </a:r>
            <a:r>
              <a:rPr lang="en-US" sz="3200" dirty="0" smtClean="0">
                <a:latin typeface="+mj-lt"/>
              </a:rPr>
              <a:t>total</a:t>
            </a:r>
            <a:endParaRPr lang="en-GB" sz="3200" dirty="0">
              <a:latin typeface="+mj-lt"/>
            </a:endParaRPr>
          </a:p>
        </p:txBody>
      </p:sp>
      <p:sp>
        <p:nvSpPr>
          <p:cNvPr id="6" name="TextBox 5"/>
          <p:cNvSpPr txBox="1"/>
          <p:nvPr/>
        </p:nvSpPr>
        <p:spPr>
          <a:xfrm>
            <a:off x="6228184" y="1556792"/>
            <a:ext cx="1587294" cy="584775"/>
          </a:xfrm>
          <a:prstGeom prst="rect">
            <a:avLst/>
          </a:prstGeom>
          <a:noFill/>
        </p:spPr>
        <p:txBody>
          <a:bodyPr wrap="none" rtlCol="0">
            <a:spAutoFit/>
          </a:bodyPr>
          <a:lstStyle/>
          <a:p>
            <a:r>
              <a:rPr lang="en-US" sz="3200" dirty="0" smtClean="0">
                <a:latin typeface="+mj-lt"/>
              </a:rPr>
              <a:t>I plasma</a:t>
            </a:r>
            <a:endParaRPr lang="en-GB" sz="3200" dirty="0">
              <a:latin typeface="+mj-lt"/>
            </a:endParaRPr>
          </a:p>
        </p:txBody>
      </p:sp>
      <p:sp>
        <p:nvSpPr>
          <p:cNvPr id="13" name="Freeform 12"/>
          <p:cNvSpPr/>
          <p:nvPr/>
        </p:nvSpPr>
        <p:spPr>
          <a:xfrm rot="19183765">
            <a:off x="5067374" y="1801128"/>
            <a:ext cx="548293" cy="619760"/>
          </a:xfrm>
          <a:custGeom>
            <a:avLst/>
            <a:gdLst>
              <a:gd name="connsiteX0" fmla="*/ 281102 w 548293"/>
              <a:gd name="connsiteY0" fmla="*/ 3244 h 619760"/>
              <a:gd name="connsiteX1" fmla="*/ 52502 w 548293"/>
              <a:gd name="connsiteY1" fmla="*/ 170884 h 619760"/>
              <a:gd name="connsiteX2" fmla="*/ 22022 w 548293"/>
              <a:gd name="connsiteY2" fmla="*/ 506164 h 619760"/>
              <a:gd name="connsiteX3" fmla="*/ 326822 w 548293"/>
              <a:gd name="connsiteY3" fmla="*/ 612844 h 619760"/>
              <a:gd name="connsiteX4" fmla="*/ 540182 w 548293"/>
              <a:gd name="connsiteY4" fmla="*/ 338524 h 619760"/>
              <a:gd name="connsiteX5" fmla="*/ 479222 w 548293"/>
              <a:gd name="connsiteY5" fmla="*/ 79444 h 619760"/>
              <a:gd name="connsiteX6" fmla="*/ 281102 w 548293"/>
              <a:gd name="connsiteY6" fmla="*/ 3244 h 619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48293" h="619760">
                <a:moveTo>
                  <a:pt x="281102" y="3244"/>
                </a:moveTo>
                <a:cubicBezTo>
                  <a:pt x="209982" y="18484"/>
                  <a:pt x="95682" y="87064"/>
                  <a:pt x="52502" y="170884"/>
                </a:cubicBezTo>
                <a:cubicBezTo>
                  <a:pt x="9322" y="254704"/>
                  <a:pt x="-23698" y="432504"/>
                  <a:pt x="22022" y="506164"/>
                </a:cubicBezTo>
                <a:cubicBezTo>
                  <a:pt x="67742" y="579824"/>
                  <a:pt x="240462" y="640784"/>
                  <a:pt x="326822" y="612844"/>
                </a:cubicBezTo>
                <a:cubicBezTo>
                  <a:pt x="413182" y="584904"/>
                  <a:pt x="514782" y="427424"/>
                  <a:pt x="540182" y="338524"/>
                </a:cubicBezTo>
                <a:cubicBezTo>
                  <a:pt x="565582" y="249624"/>
                  <a:pt x="527482" y="130244"/>
                  <a:pt x="479222" y="79444"/>
                </a:cubicBezTo>
                <a:cubicBezTo>
                  <a:pt x="430962" y="28644"/>
                  <a:pt x="352222" y="-11996"/>
                  <a:pt x="281102" y="3244"/>
                </a:cubicBezTo>
                <a:close/>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fontScale="90000"/>
          </a:bodyPr>
          <a:lstStyle/>
          <a:p>
            <a:pPr fontAlgn="auto">
              <a:spcAft>
                <a:spcPts val="0"/>
              </a:spcAft>
              <a:defRPr/>
            </a:pPr>
            <a:r>
              <a:rPr lang="en-US" dirty="0" smtClean="0">
                <a:latin typeface="Times New Roman" panose="02020603050405020304" pitchFamily="18" charset="0"/>
                <a:cs typeface="Times New Roman" panose="02020603050405020304" pitchFamily="18" charset="0"/>
              </a:rPr>
              <a:t>Capacitor bank discharged into PF tube</a:t>
            </a:r>
            <a:endParaRPr lang="en-MY" dirty="0">
              <a:latin typeface="Times New Roman" panose="02020603050405020304" pitchFamily="18" charset="0"/>
              <a:cs typeface="Times New Roman" panose="02020603050405020304" pitchFamily="18" charset="0"/>
            </a:endParaRPr>
          </a:p>
        </p:txBody>
      </p:sp>
      <p:pic>
        <p:nvPicPr>
          <p:cNvPr id="16386" name="Picture 2"/>
          <p:cNvPicPr>
            <a:picLocks noGrp="1" noChangeAspect="1" noChangeArrowheads="1"/>
          </p:cNvPicPr>
          <p:nvPr>
            <p:ph idx="1"/>
          </p:nvPr>
        </p:nvPicPr>
        <p:blipFill>
          <a:blip r:embed="rId3"/>
          <a:srcRect/>
          <a:stretch>
            <a:fillRect/>
          </a:stretch>
        </p:blipFill>
        <p:spPr>
          <a:xfrm>
            <a:off x="1306513" y="1773238"/>
            <a:ext cx="2905125" cy="1600200"/>
          </a:xfrm>
        </p:spPr>
      </p:pic>
      <p:pic>
        <p:nvPicPr>
          <p:cNvPr id="16387" name="Picture 3"/>
          <p:cNvPicPr>
            <a:picLocks noChangeAspect="1" noChangeArrowheads="1"/>
          </p:cNvPicPr>
          <p:nvPr/>
        </p:nvPicPr>
        <p:blipFill>
          <a:blip r:embed="rId4"/>
          <a:srcRect/>
          <a:stretch>
            <a:fillRect/>
          </a:stretch>
        </p:blipFill>
        <p:spPr bwMode="auto">
          <a:xfrm>
            <a:off x="5033963" y="1844675"/>
            <a:ext cx="3181350" cy="1590675"/>
          </a:xfrm>
          <a:prstGeom prst="rect">
            <a:avLst/>
          </a:prstGeom>
          <a:noFill/>
          <a:ln w="9525">
            <a:noFill/>
            <a:miter lim="800000"/>
            <a:headEnd/>
            <a:tailEnd/>
          </a:ln>
        </p:spPr>
      </p:pic>
      <p:pic>
        <p:nvPicPr>
          <p:cNvPr id="16388" name="Picture 4"/>
          <p:cNvPicPr>
            <a:picLocks noChangeAspect="1" noChangeArrowheads="1"/>
          </p:cNvPicPr>
          <p:nvPr/>
        </p:nvPicPr>
        <p:blipFill>
          <a:blip r:embed="rId5"/>
          <a:srcRect/>
          <a:stretch>
            <a:fillRect/>
          </a:stretch>
        </p:blipFill>
        <p:spPr bwMode="auto">
          <a:xfrm>
            <a:off x="4162425" y="2573338"/>
            <a:ext cx="871538" cy="66675"/>
          </a:xfrm>
          <a:prstGeom prst="rect">
            <a:avLst/>
          </a:prstGeom>
          <a:noFill/>
          <a:ln w="9525">
            <a:noFill/>
            <a:miter lim="800000"/>
            <a:headEnd/>
            <a:tailEnd/>
          </a:ln>
        </p:spPr>
      </p:pic>
      <p:pic>
        <p:nvPicPr>
          <p:cNvPr id="16389" name="Picture 5"/>
          <p:cNvPicPr>
            <a:picLocks noChangeAspect="1" noChangeArrowheads="1"/>
          </p:cNvPicPr>
          <p:nvPr/>
        </p:nvPicPr>
        <p:blipFill>
          <a:blip r:embed="rId6"/>
          <a:srcRect/>
          <a:stretch>
            <a:fillRect/>
          </a:stretch>
        </p:blipFill>
        <p:spPr bwMode="auto">
          <a:xfrm>
            <a:off x="590550" y="3644900"/>
            <a:ext cx="8131175" cy="27368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533400" y="63500"/>
            <a:ext cx="8229600" cy="1143000"/>
          </a:xfrm>
        </p:spPr>
        <p:txBody>
          <a:bodyPr/>
          <a:lstStyle/>
          <a:p>
            <a:pPr>
              <a:defRPr/>
            </a:pPr>
            <a:r>
              <a:rPr lang="en-AU" sz="3200" b="1" dirty="0"/>
              <a:t>Bank Parameters &amp; Tube Parameters</a:t>
            </a:r>
            <a:endParaRPr lang="en-AU" dirty="0"/>
          </a:p>
        </p:txBody>
      </p:sp>
      <p:sp>
        <p:nvSpPr>
          <p:cNvPr id="13315" name="Content Placeholder 4"/>
          <p:cNvSpPr>
            <a:spLocks noGrp="1"/>
          </p:cNvSpPr>
          <p:nvPr>
            <p:ph sz="half" idx="1"/>
          </p:nvPr>
        </p:nvSpPr>
        <p:spPr>
          <a:xfrm>
            <a:off x="168275" y="1350962"/>
            <a:ext cx="8829675" cy="5174381"/>
          </a:xfrm>
        </p:spPr>
        <p:txBody>
          <a:bodyPr/>
          <a:lstStyle/>
          <a:p>
            <a:endParaRPr lang="en-AU" altLang="en-US" dirty="0" smtClean="0"/>
          </a:p>
          <a:p>
            <a:pPr marL="5486400" indent="-165100"/>
            <a:r>
              <a:rPr lang="en-AU" altLang="en-US" dirty="0" smtClean="0"/>
              <a:t>C</a:t>
            </a:r>
            <a:r>
              <a:rPr lang="en-AU" altLang="en-US" baseline="-25000" dirty="0" smtClean="0"/>
              <a:t>0</a:t>
            </a:r>
            <a:r>
              <a:rPr lang="en-AU" altLang="en-US" dirty="0" smtClean="0"/>
              <a:t> </a:t>
            </a:r>
          </a:p>
          <a:p>
            <a:pPr marL="5486400" indent="-165100"/>
            <a:r>
              <a:rPr lang="en-AU" altLang="en-US" dirty="0" smtClean="0"/>
              <a:t>L</a:t>
            </a:r>
            <a:r>
              <a:rPr lang="en-AU" altLang="en-US" baseline="-25000" dirty="0" smtClean="0"/>
              <a:t>0</a:t>
            </a:r>
          </a:p>
          <a:p>
            <a:pPr marL="5486400" indent="-165100"/>
            <a:r>
              <a:rPr lang="en-AU" altLang="en-US" dirty="0" smtClean="0"/>
              <a:t>r</a:t>
            </a:r>
            <a:r>
              <a:rPr lang="en-AU" altLang="en-US" baseline="-25000" dirty="0" smtClean="0"/>
              <a:t>0</a:t>
            </a:r>
          </a:p>
          <a:p>
            <a:endParaRPr lang="en-AU" altLang="en-US" dirty="0" smtClean="0"/>
          </a:p>
          <a:p>
            <a:pPr marL="5321300" indent="225425"/>
            <a:r>
              <a:rPr lang="en-AU" altLang="en-US" dirty="0" smtClean="0"/>
              <a:t>Anode radius ‘a’</a:t>
            </a:r>
          </a:p>
          <a:p>
            <a:pPr marL="5546725" indent="-225425"/>
            <a:r>
              <a:rPr lang="en-AU" altLang="en-US" dirty="0" smtClean="0"/>
              <a:t>Cathode radius ‘b’</a:t>
            </a:r>
          </a:p>
          <a:p>
            <a:pPr marL="5486400" indent="-165100"/>
            <a:r>
              <a:rPr lang="en-AU" altLang="en-US" sz="2400" b="1" dirty="0" smtClean="0"/>
              <a:t>Anode length </a:t>
            </a:r>
            <a:r>
              <a:rPr lang="en-AU" altLang="en-US" b="1" dirty="0" smtClean="0"/>
              <a:t>z</a:t>
            </a:r>
            <a:r>
              <a:rPr lang="en-AU" altLang="en-US" b="1" baseline="-25000" dirty="0" smtClean="0"/>
              <a:t>0</a:t>
            </a:r>
            <a:r>
              <a:rPr lang="en-AU" altLang="en-US" b="1" dirty="0" smtClean="0"/>
              <a:t> = </a:t>
            </a:r>
            <a:r>
              <a:rPr lang="en-AU" altLang="en-US" sz="2400" b="1" dirty="0" smtClean="0"/>
              <a:t>Uncovered length, subject to fitting     </a:t>
            </a:r>
            <a:r>
              <a:rPr lang="en-AU" altLang="en-US" dirty="0" smtClean="0"/>
              <a:t>	</a:t>
            </a:r>
          </a:p>
        </p:txBody>
      </p:sp>
      <p:pic>
        <p:nvPicPr>
          <p:cNvPr id="13316" name="Picture 7"/>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2412514" y="3890413"/>
            <a:ext cx="3048000" cy="2560637"/>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317"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4964" y="1014979"/>
            <a:ext cx="5035550" cy="2714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6620018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Title 1"/>
          <p:cNvSpPr>
            <a:spLocks noGrp="1"/>
          </p:cNvSpPr>
          <p:nvPr>
            <p:ph type="title"/>
          </p:nvPr>
        </p:nvSpPr>
        <p:spPr/>
        <p:txBody>
          <a:bodyPr/>
          <a:lstStyle/>
          <a:p>
            <a:r>
              <a:rPr lang="en-US" sz="3200" b="1" smtClean="0">
                <a:latin typeface="Times New Roman" pitchFamily="18" charset="0"/>
                <a:cs typeface="Times New Roman" pitchFamily="18" charset="0"/>
              </a:rPr>
              <a:t>Capacitor bank- no load (SC) vs into PF tube</a:t>
            </a:r>
            <a:endParaRPr lang="en-MY" sz="3200" b="1" smtClean="0">
              <a:latin typeface="Times New Roman" pitchFamily="18" charset="0"/>
              <a:cs typeface="Times New Roman" pitchFamily="18" charset="0"/>
            </a:endParaRPr>
          </a:p>
        </p:txBody>
      </p:sp>
      <p:pic>
        <p:nvPicPr>
          <p:cNvPr id="17410" name="Picture 2"/>
          <p:cNvPicPr>
            <a:picLocks noGrp="1" noChangeAspect="1" noChangeArrowheads="1"/>
          </p:cNvPicPr>
          <p:nvPr>
            <p:ph idx="1"/>
          </p:nvPr>
        </p:nvPicPr>
        <p:blipFill>
          <a:blip r:embed="rId2"/>
          <a:stretch>
            <a:fillRect/>
          </a:stretch>
        </p:blipFill>
        <p:spPr>
          <a:xfrm>
            <a:off x="1243295" y="1814748"/>
            <a:ext cx="6657409" cy="4096867"/>
          </a:xfrm>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p:cNvSpPr>
          <p:nvPr>
            <p:ph type="title"/>
          </p:nvPr>
        </p:nvSpPr>
        <p:spPr>
          <a:xfrm>
            <a:off x="457200" y="0"/>
            <a:ext cx="8229600" cy="1143000"/>
          </a:xfrm>
        </p:spPr>
        <p:txBody>
          <a:bodyPr/>
          <a:lstStyle/>
          <a:p>
            <a:r>
              <a:rPr lang="en-US" sz="3200" b="1" smtClean="0">
                <a:solidFill>
                  <a:srgbClr val="0033CC"/>
                </a:solidFill>
                <a:latin typeface="Times New Roman" pitchFamily="18" charset="0"/>
              </a:rPr>
              <a:t>Diagnostics from modelling:</a:t>
            </a:r>
            <a:r>
              <a:rPr lang="en-US" sz="4000" smtClean="0"/>
              <a:t/>
            </a:r>
            <a:br>
              <a:rPr lang="en-US" sz="4000" smtClean="0"/>
            </a:br>
            <a:r>
              <a:rPr lang="en-US" sz="3200" b="1" smtClean="0">
                <a:solidFill>
                  <a:srgbClr val="0000FF"/>
                </a:solidFill>
                <a:latin typeface="Times New Roman" pitchFamily="18" charset="0"/>
              </a:rPr>
              <a:t>The Model Schematic</a:t>
            </a:r>
            <a:endParaRPr lang="en-US" sz="4000" b="1" smtClean="0"/>
          </a:p>
        </p:txBody>
      </p:sp>
      <p:sp>
        <p:nvSpPr>
          <p:cNvPr id="36868" name="Rectangle 4"/>
          <p:cNvSpPr>
            <a:spLocks noChangeArrowheads="1"/>
          </p:cNvSpPr>
          <p:nvPr/>
        </p:nvSpPr>
        <p:spPr bwMode="auto">
          <a:xfrm>
            <a:off x="3444875" y="3379788"/>
            <a:ext cx="9144000" cy="0"/>
          </a:xfrm>
          <a:prstGeom prst="rect">
            <a:avLst/>
          </a:prstGeom>
          <a:noFill/>
          <a:ln w="9525">
            <a:noFill/>
            <a:miter lim="800000"/>
            <a:headEnd/>
            <a:tailEnd/>
          </a:ln>
          <a:effectLst/>
        </p:spPr>
        <p:txBody>
          <a:bodyPr wrap="none" anchor="ctr">
            <a:spAutoFit/>
          </a:bodyPr>
          <a:lstStyle/>
          <a:p>
            <a:endParaRPr lang="en-US"/>
          </a:p>
        </p:txBody>
      </p:sp>
      <p:grpSp>
        <p:nvGrpSpPr>
          <p:cNvPr id="3" name="Group 2"/>
          <p:cNvGrpSpPr/>
          <p:nvPr/>
        </p:nvGrpSpPr>
        <p:grpSpPr>
          <a:xfrm>
            <a:off x="-19299" y="1556792"/>
            <a:ext cx="9163299" cy="4273855"/>
            <a:chOff x="-19299" y="1484784"/>
            <a:chExt cx="9163299" cy="4273855"/>
          </a:xfrm>
        </p:grpSpPr>
        <p:pic>
          <p:nvPicPr>
            <p:cNvPr id="36869" name="Picture 5" descr="PF1"/>
            <p:cNvPicPr>
              <a:picLocks noChangeAspect="1" noChangeArrowheads="1"/>
            </p:cNvPicPr>
            <p:nvPr/>
          </p:nvPicPr>
          <p:blipFill>
            <a:blip r:embed="rId2"/>
            <a:srcRect/>
            <a:stretch>
              <a:fillRect/>
            </a:stretch>
          </p:blipFill>
          <p:spPr bwMode="auto">
            <a:xfrm>
              <a:off x="-19299" y="1484784"/>
              <a:ext cx="9163299" cy="4273855"/>
            </a:xfrm>
            <a:prstGeom prst="rect">
              <a:avLst/>
            </a:prstGeom>
            <a:noFill/>
          </p:spPr>
        </p:pic>
        <p:sp>
          <p:nvSpPr>
            <p:cNvPr id="2" name="TextBox 1"/>
            <p:cNvSpPr txBox="1"/>
            <p:nvPr/>
          </p:nvSpPr>
          <p:spPr>
            <a:xfrm>
              <a:off x="3635896" y="5189130"/>
              <a:ext cx="4384735" cy="400110"/>
            </a:xfrm>
            <a:prstGeom prst="rect">
              <a:avLst/>
            </a:prstGeom>
            <a:solidFill>
              <a:schemeClr val="bg1"/>
            </a:solidFill>
          </p:spPr>
          <p:txBody>
            <a:bodyPr wrap="square" rtlCol="0">
              <a:spAutoFit/>
            </a:bodyPr>
            <a:lstStyle/>
            <a:p>
              <a:r>
                <a:rPr lang="en-US" sz="2000" dirty="0">
                  <a:latin typeface="+mj-lt"/>
                </a:rPr>
                <a:t>r</a:t>
              </a:r>
              <a:r>
                <a:rPr lang="en-US" sz="2000" dirty="0" smtClean="0">
                  <a:latin typeface="+mj-lt"/>
                </a:rPr>
                <a:t>adially forming an elongating pinch.</a:t>
              </a:r>
              <a:endParaRPr lang="en-US" sz="2000" dirty="0">
                <a:latin typeface="+mj-lt"/>
              </a:endParaRPr>
            </a:p>
          </p:txBody>
        </p:sp>
      </p:gr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Rectangle 2"/>
          <p:cNvSpPr>
            <a:spLocks noGrp="1" noChangeArrowheads="1"/>
          </p:cNvSpPr>
          <p:nvPr>
            <p:ph type="title" idx="4294967295"/>
          </p:nvPr>
        </p:nvSpPr>
        <p:spPr>
          <a:xfrm>
            <a:off x="0" y="76200"/>
            <a:ext cx="8991600" cy="1462088"/>
          </a:xfrm>
        </p:spPr>
        <p:txBody>
          <a:bodyPr/>
          <a:lstStyle/>
          <a:p>
            <a:r>
              <a:rPr lang="en-US" b="1" smtClean="0">
                <a:effectLst>
                  <a:outerShdw blurRad="38100" dist="38100" dir="2700000" algn="tl">
                    <a:srgbClr val="C0C0C0"/>
                  </a:outerShdw>
                </a:effectLst>
                <a:latin typeface="Times New Roman" pitchFamily="18" charset="0"/>
              </a:rPr>
              <a:t>THE PLASMA FOCUS</a:t>
            </a:r>
          </a:p>
        </p:txBody>
      </p:sp>
      <p:sp>
        <p:nvSpPr>
          <p:cNvPr id="34819" name="Rectangle 3"/>
          <p:cNvSpPr>
            <a:spLocks noGrp="1" noChangeArrowheads="1"/>
          </p:cNvSpPr>
          <p:nvPr>
            <p:ph type="body" sz="half" idx="4294967295"/>
          </p:nvPr>
        </p:nvSpPr>
        <p:spPr>
          <a:xfrm>
            <a:off x="0" y="1676400"/>
            <a:ext cx="4495800" cy="4876800"/>
          </a:xfrm>
          <a:prstGeom prst="rect">
            <a:avLst/>
          </a:prstGeom>
        </p:spPr>
        <p:txBody>
          <a:bodyPr/>
          <a:lstStyle/>
          <a:p>
            <a:pPr algn="just">
              <a:lnSpc>
                <a:spcPct val="80000"/>
              </a:lnSpc>
            </a:pPr>
            <a:r>
              <a:rPr lang="en-US" sz="2000" b="1" dirty="0" smtClean="0">
                <a:latin typeface="Times New Roman" pitchFamily="18" charset="0"/>
              </a:rPr>
              <a:t>The PF is divided into two sections. </a:t>
            </a:r>
          </a:p>
          <a:p>
            <a:pPr algn="just">
              <a:lnSpc>
                <a:spcPct val="80000"/>
              </a:lnSpc>
              <a:buFont typeface="Arial" charset="0"/>
              <a:buNone/>
            </a:pPr>
            <a:endParaRPr lang="en-US" sz="2000" b="1" dirty="0" smtClean="0">
              <a:latin typeface="Times New Roman" pitchFamily="18" charset="0"/>
            </a:endParaRPr>
          </a:p>
          <a:p>
            <a:pPr algn="just">
              <a:lnSpc>
                <a:spcPct val="80000"/>
              </a:lnSpc>
            </a:pPr>
            <a:r>
              <a:rPr lang="en-US" sz="2000" b="1" dirty="0" smtClean="0">
                <a:latin typeface="Times New Roman" pitchFamily="18" charset="0"/>
              </a:rPr>
              <a:t>Pre-pinch (axial) section: Delays the pinch until the capacitor discharge approaches maximum current. </a:t>
            </a:r>
          </a:p>
          <a:p>
            <a:pPr algn="just">
              <a:lnSpc>
                <a:spcPct val="80000"/>
              </a:lnSpc>
            </a:pPr>
            <a:endParaRPr lang="en-US" sz="2000" b="1" dirty="0" smtClean="0">
              <a:latin typeface="Times New Roman" pitchFamily="18" charset="0"/>
            </a:endParaRPr>
          </a:p>
          <a:p>
            <a:pPr algn="just">
              <a:lnSpc>
                <a:spcPct val="80000"/>
              </a:lnSpc>
            </a:pPr>
            <a:r>
              <a:rPr lang="en-US" sz="2000" b="1" dirty="0" smtClean="0">
                <a:latin typeface="Times New Roman" pitchFamily="18" charset="0"/>
              </a:rPr>
              <a:t>The pinch starts &amp; occurs at top of the current pulse. </a:t>
            </a:r>
          </a:p>
          <a:p>
            <a:pPr algn="just">
              <a:lnSpc>
                <a:spcPct val="80000"/>
              </a:lnSpc>
            </a:pPr>
            <a:endParaRPr lang="en-US" sz="2000" b="1" dirty="0" smtClean="0">
              <a:latin typeface="Times New Roman" pitchFamily="18" charset="0"/>
            </a:endParaRPr>
          </a:p>
          <a:p>
            <a:pPr algn="just">
              <a:lnSpc>
                <a:spcPct val="80000"/>
              </a:lnSpc>
            </a:pPr>
            <a:r>
              <a:rPr lang="en-US" sz="2000" b="1" dirty="0" smtClean="0">
                <a:latin typeface="Times New Roman" pitchFamily="18" charset="0"/>
              </a:rPr>
              <a:t>Equivalent to driving the pinch with a super-fast rising current; without necessitating fast line technology.</a:t>
            </a:r>
          </a:p>
          <a:p>
            <a:pPr algn="just">
              <a:lnSpc>
                <a:spcPct val="80000"/>
              </a:lnSpc>
              <a:buFont typeface="Arial" charset="0"/>
              <a:buNone/>
            </a:pPr>
            <a:r>
              <a:rPr lang="en-US" sz="2000" b="1" dirty="0" smtClean="0">
                <a:latin typeface="Times New Roman" pitchFamily="18" charset="0"/>
              </a:rPr>
              <a:t> </a:t>
            </a:r>
          </a:p>
          <a:p>
            <a:pPr algn="just">
              <a:lnSpc>
                <a:spcPct val="80000"/>
              </a:lnSpc>
            </a:pPr>
            <a:r>
              <a:rPr lang="en-US" sz="2000" b="1" dirty="0" smtClean="0">
                <a:latin typeface="Times New Roman" pitchFamily="18" charset="0"/>
              </a:rPr>
              <a:t>The intensity which is achieved is superior to even the super fast pinch.</a:t>
            </a:r>
          </a:p>
          <a:p>
            <a:pPr>
              <a:lnSpc>
                <a:spcPct val="80000"/>
              </a:lnSpc>
            </a:pPr>
            <a:endParaRPr lang="en-US" sz="2000" b="1" dirty="0" smtClean="0">
              <a:latin typeface="Times New Roman" pitchFamily="18" charset="0"/>
            </a:endParaRPr>
          </a:p>
        </p:txBody>
      </p:sp>
      <p:pic>
        <p:nvPicPr>
          <p:cNvPr id="34821" name="Picture 6" descr="Fitting Poseidon D"/>
          <p:cNvPicPr>
            <a:picLocks noChangeAspect="1" noChangeArrowheads="1"/>
          </p:cNvPicPr>
          <p:nvPr/>
        </p:nvPicPr>
        <p:blipFill>
          <a:blip r:embed="rId3"/>
          <a:srcRect/>
          <a:stretch>
            <a:fillRect/>
          </a:stretch>
        </p:blipFill>
        <p:spPr bwMode="auto">
          <a:xfrm>
            <a:off x="4648200" y="3352800"/>
            <a:ext cx="4419600" cy="2863850"/>
          </a:xfrm>
          <a:prstGeom prst="rect">
            <a:avLst/>
          </a:prstGeom>
          <a:noFill/>
          <a:ln w="9525">
            <a:noFill/>
            <a:miter lim="800000"/>
            <a:headEnd/>
            <a:tailEnd/>
          </a:ln>
        </p:spPr>
      </p:pic>
      <p:graphicFrame>
        <p:nvGraphicFramePr>
          <p:cNvPr id="34823" name="Object 3"/>
          <p:cNvGraphicFramePr>
            <a:graphicFrameLocks noChangeAspect="1"/>
          </p:cNvGraphicFramePr>
          <p:nvPr/>
        </p:nvGraphicFramePr>
        <p:xfrm>
          <a:off x="4800600" y="1752600"/>
          <a:ext cx="4343400" cy="1366838"/>
        </p:xfrm>
        <a:graphic>
          <a:graphicData uri="http://schemas.openxmlformats.org/presentationml/2006/ole">
            <mc:AlternateContent xmlns:mc="http://schemas.openxmlformats.org/markup-compatibility/2006">
              <mc:Choice xmlns:v="urn:schemas-microsoft-com:vml" Requires="v">
                <p:oleObj spid="_x0000_s34937" name="Picture" r:id="rId4" imgW="4962144" imgH="1781556" progId="Word.Picture.8">
                  <p:embed/>
                </p:oleObj>
              </mc:Choice>
              <mc:Fallback>
                <p:oleObj name="Picture" r:id="rId4" imgW="4962144" imgH="1781556" progId="Word.Picture.8">
                  <p:embed/>
                  <p:pic>
                    <p:nvPicPr>
                      <p:cNvPr id="0" name="Object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800600" y="1752600"/>
                        <a:ext cx="4343400" cy="1366838"/>
                      </a:xfrm>
                      <a:prstGeom prst="rect">
                        <a:avLst/>
                      </a:prstGeom>
                      <a:solidFill>
                        <a:srgbClr val="FFFF99"/>
                      </a:solidFill>
                      <a:ln w="9525">
                        <a:solidFill>
                          <a:srgbClr val="00FF00"/>
                        </a:solidFill>
                        <a:miter lim="800000"/>
                        <a:headEnd/>
                        <a:tailEnd/>
                      </a:ln>
                    </p:spPr>
                  </p:pic>
                </p:oleObj>
              </mc:Fallback>
            </mc:AlternateContent>
          </a:graphicData>
        </a:graphic>
      </p:graphicFrame>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Rectangle 2"/>
          <p:cNvSpPr>
            <a:spLocks noGrp="1" noChangeArrowheads="1"/>
          </p:cNvSpPr>
          <p:nvPr>
            <p:ph type="title" idx="4294967295"/>
          </p:nvPr>
        </p:nvSpPr>
        <p:spPr>
          <a:xfrm>
            <a:off x="0" y="0"/>
            <a:ext cx="9144000" cy="1462088"/>
          </a:xfrm>
        </p:spPr>
        <p:txBody>
          <a:bodyPr/>
          <a:lstStyle/>
          <a:p>
            <a:r>
              <a:rPr lang="en-US" sz="4000" b="1" dirty="0" smtClean="0">
                <a:effectLst>
                  <a:outerShdw blurRad="38100" dist="38100" dir="2700000" algn="tl">
                    <a:srgbClr val="C0C0C0"/>
                  </a:outerShdw>
                </a:effectLst>
                <a:latin typeface="Times New Roman" panose="02020603050405020304" pitchFamily="18" charset="0"/>
                <a:cs typeface="Times New Roman" panose="02020603050405020304" pitchFamily="18" charset="0"/>
              </a:rPr>
              <a:t>Two Main Phases of the Plasma Focus</a:t>
            </a:r>
            <a:endParaRPr lang="en-US" sz="4000" dirty="0" smtClean="0">
              <a:effectLst>
                <a:outerShdw blurRad="38100" dist="38100" dir="2700000" algn="tl">
                  <a:srgbClr val="C0C0C0"/>
                </a:outerShdw>
              </a:effectLst>
              <a:latin typeface="Times New Roman" panose="02020603050405020304" pitchFamily="18" charset="0"/>
              <a:cs typeface="Times New Roman" panose="02020603050405020304" pitchFamily="18" charset="0"/>
            </a:endParaRPr>
          </a:p>
        </p:txBody>
      </p:sp>
      <p:graphicFrame>
        <p:nvGraphicFramePr>
          <p:cNvPr id="35843" name="Object 3"/>
          <p:cNvGraphicFramePr>
            <a:graphicFrameLocks noGrp="1" noChangeAspect="1"/>
          </p:cNvGraphicFramePr>
          <p:nvPr>
            <p:ph idx="4294967295"/>
          </p:nvPr>
        </p:nvGraphicFramePr>
        <p:xfrm>
          <a:off x="0" y="2286000"/>
          <a:ext cx="9144000" cy="3281363"/>
        </p:xfrm>
        <a:graphic>
          <a:graphicData uri="http://schemas.openxmlformats.org/presentationml/2006/ole">
            <mc:AlternateContent xmlns:mc="http://schemas.openxmlformats.org/markup-compatibility/2006">
              <mc:Choice xmlns:v="urn:schemas-microsoft-com:vml" Requires="v">
                <p:oleObj spid="_x0000_s35957" name="Picture" r:id="rId3" imgW="4962144" imgH="1781556" progId="Word.Picture.8">
                  <p:embed/>
                </p:oleObj>
              </mc:Choice>
              <mc:Fallback>
                <p:oleObj name="Picture" r:id="rId3" imgW="4962144" imgH="1781556" progId="Word.Picture.8">
                  <p:embed/>
                  <p:pic>
                    <p:nvPicPr>
                      <p:cNvPr id="0" name="Object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2286000"/>
                        <a:ext cx="9144000" cy="3281363"/>
                      </a:xfrm>
                      <a:prstGeom prst="rect">
                        <a:avLst/>
                      </a:prstGeom>
                      <a:solidFill>
                        <a:srgbClr val="FFFF99"/>
                      </a:solidFill>
                      <a:ln w="9525">
                        <a:solidFill>
                          <a:srgbClr val="00FF00"/>
                        </a:solidFill>
                        <a:miter lim="800000"/>
                        <a:headEnd/>
                        <a:tailEnd/>
                      </a:ln>
                    </p:spPr>
                  </p:pic>
                </p:oleObj>
              </mc:Fallback>
            </mc:AlternateContent>
          </a:graphicData>
        </a:graphic>
      </p:graphicFrame>
      <p:sp>
        <p:nvSpPr>
          <p:cNvPr id="35844" name="Text Box 4"/>
          <p:cNvSpPr txBox="1">
            <a:spLocks noChangeArrowheads="1"/>
          </p:cNvSpPr>
          <p:nvPr/>
        </p:nvSpPr>
        <p:spPr bwMode="auto">
          <a:xfrm>
            <a:off x="914400" y="2362200"/>
            <a:ext cx="2057400" cy="457200"/>
          </a:xfrm>
          <a:prstGeom prst="rect">
            <a:avLst/>
          </a:prstGeom>
          <a:noFill/>
          <a:ln w="12700">
            <a:noFill/>
            <a:miter lim="800000"/>
            <a:headEnd type="none" w="sm" len="sm"/>
            <a:tailEnd type="none" w="sm" len="sm"/>
          </a:ln>
        </p:spPr>
        <p:txBody>
          <a:bodyPr>
            <a:spAutoFit/>
          </a:bodyPr>
          <a:lstStyle/>
          <a:p>
            <a:pPr eaLnBrk="0" hangingPunct="0">
              <a:spcBef>
                <a:spcPct val="50000"/>
              </a:spcBef>
            </a:pPr>
            <a:r>
              <a:rPr lang="en-US" sz="2400">
                <a:latin typeface="Times New Roman" pitchFamily="18" charset="0"/>
              </a:rPr>
              <a:t>Axial Phase</a:t>
            </a:r>
          </a:p>
        </p:txBody>
      </p:sp>
      <p:sp>
        <p:nvSpPr>
          <p:cNvPr id="35845" name="Text Box 5"/>
          <p:cNvSpPr txBox="1">
            <a:spLocks noChangeArrowheads="1"/>
          </p:cNvSpPr>
          <p:nvPr/>
        </p:nvSpPr>
        <p:spPr bwMode="auto">
          <a:xfrm>
            <a:off x="6705600" y="2362200"/>
            <a:ext cx="1905000" cy="457200"/>
          </a:xfrm>
          <a:prstGeom prst="rect">
            <a:avLst/>
          </a:prstGeom>
          <a:noFill/>
          <a:ln w="12700">
            <a:noFill/>
            <a:miter lim="800000"/>
            <a:headEnd type="none" w="sm" len="sm"/>
            <a:tailEnd type="none" w="sm" len="sm"/>
          </a:ln>
        </p:spPr>
        <p:txBody>
          <a:bodyPr>
            <a:spAutoFit/>
          </a:bodyPr>
          <a:lstStyle/>
          <a:p>
            <a:pPr eaLnBrk="0" hangingPunct="0">
              <a:spcBef>
                <a:spcPct val="50000"/>
              </a:spcBef>
            </a:pPr>
            <a:r>
              <a:rPr lang="en-US" sz="2400">
                <a:latin typeface="Times New Roman" pitchFamily="18" charset="0"/>
              </a:rPr>
              <a:t>Radial Phase</a:t>
            </a: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p:cNvSpPr>
          <p:nvPr>
            <p:ph type="title"/>
          </p:nvPr>
        </p:nvSpPr>
        <p:spPr>
          <a:xfrm>
            <a:off x="457200" y="0"/>
            <a:ext cx="8229600" cy="1143000"/>
          </a:xfrm>
        </p:spPr>
        <p:txBody>
          <a:bodyPr/>
          <a:lstStyle/>
          <a:p>
            <a:r>
              <a:rPr lang="en-US" b="1" dirty="0" smtClean="0">
                <a:latin typeface="Times New Roman" pitchFamily="18" charset="0"/>
              </a:rPr>
              <a:t>Schematic of Lee Code</a:t>
            </a:r>
          </a:p>
        </p:txBody>
      </p:sp>
      <p:sp>
        <p:nvSpPr>
          <p:cNvPr id="38915" name="Rectangle 3"/>
          <p:cNvSpPr>
            <a:spLocks noGrp="1"/>
          </p:cNvSpPr>
          <p:nvPr>
            <p:ph idx="1"/>
          </p:nvPr>
        </p:nvSpPr>
        <p:spPr>
          <a:xfrm>
            <a:off x="609600" y="990600"/>
            <a:ext cx="8001000" cy="5638800"/>
          </a:xfrm>
        </p:spPr>
        <p:txBody>
          <a:bodyPr/>
          <a:lstStyle/>
          <a:p>
            <a:pPr>
              <a:lnSpc>
                <a:spcPct val="80000"/>
              </a:lnSpc>
              <a:buFont typeface="Arial" charset="0"/>
              <a:buNone/>
            </a:pPr>
            <a:r>
              <a:rPr lang="en-US" b="1" dirty="0" smtClean="0">
                <a:latin typeface="Times New Roman" pitchFamily="18" charset="0"/>
              </a:rPr>
              <a:t>Computes:</a:t>
            </a:r>
          </a:p>
          <a:p>
            <a:pPr>
              <a:lnSpc>
                <a:spcPct val="80000"/>
              </a:lnSpc>
            </a:pPr>
            <a:r>
              <a:rPr lang="en-US" sz="1800" dirty="0" smtClean="0">
                <a:latin typeface="Times New Roman" pitchFamily="18" charset="0"/>
              </a:rPr>
              <a:t> </a:t>
            </a:r>
            <a:r>
              <a:rPr lang="en-US" sz="2400" b="1" dirty="0" smtClean="0"/>
              <a:t>Axial phase </a:t>
            </a:r>
            <a:r>
              <a:rPr lang="en-US" sz="2400" dirty="0" smtClean="0"/>
              <a:t>- snowplow model: 2 coupled equations-1 motion, coupled with 1 circuit. Incorporates mass swept-up fraction </a:t>
            </a:r>
            <a:r>
              <a:rPr lang="en-US" sz="2800" dirty="0" err="1" smtClean="0"/>
              <a:t>f</a:t>
            </a:r>
            <a:r>
              <a:rPr lang="en-US" sz="2800" baseline="-12000" dirty="0" err="1" smtClean="0"/>
              <a:t>m</a:t>
            </a:r>
            <a:r>
              <a:rPr lang="en-US" sz="2400" dirty="0" smtClean="0"/>
              <a:t>, and plasma current fraction </a:t>
            </a:r>
            <a:r>
              <a:rPr lang="en-US" sz="2800" b="1" dirty="0" smtClean="0"/>
              <a:t>f</a:t>
            </a:r>
            <a:r>
              <a:rPr lang="en-US" sz="2800" b="1" baseline="-12000" dirty="0" smtClean="0"/>
              <a:t>c</a:t>
            </a:r>
            <a:r>
              <a:rPr lang="en-US" sz="2400" dirty="0" smtClean="0"/>
              <a:t>. These model parameters account for all axial effects not specifically modelled.</a:t>
            </a:r>
          </a:p>
          <a:p>
            <a:pPr>
              <a:lnSpc>
                <a:spcPct val="80000"/>
              </a:lnSpc>
              <a:spcBef>
                <a:spcPct val="40000"/>
              </a:spcBef>
            </a:pPr>
            <a:r>
              <a:rPr lang="en-US" sz="2400" b="1" dirty="0" smtClean="0"/>
              <a:t>Radial inward shock phase -</a:t>
            </a:r>
            <a:r>
              <a:rPr lang="en-US" sz="2400" dirty="0" smtClean="0"/>
              <a:t>, Shock Front-Current Sheet slug with  thermodynamics: 4 coupled equations, 3 motion, coupled with 1 circuit; radial mass swept-up factor </a:t>
            </a:r>
            <a:r>
              <a:rPr lang="en-US" sz="2800" b="1" dirty="0" err="1" smtClean="0"/>
              <a:t>f</a:t>
            </a:r>
            <a:r>
              <a:rPr lang="en-US" sz="2800" b="1" baseline="-12000" dirty="0" err="1" smtClean="0"/>
              <a:t>mr</a:t>
            </a:r>
            <a:r>
              <a:rPr lang="en-US" sz="2400" dirty="0" smtClean="0"/>
              <a:t> and current factor </a:t>
            </a:r>
            <a:r>
              <a:rPr lang="en-US" sz="2800" b="1" dirty="0" err="1" smtClean="0"/>
              <a:t>f</a:t>
            </a:r>
            <a:r>
              <a:rPr lang="en-US" sz="2800" b="1" baseline="-12000" dirty="0" err="1" smtClean="0"/>
              <a:t>cr</a:t>
            </a:r>
            <a:r>
              <a:rPr lang="en-US" sz="2400" dirty="0" smtClean="0"/>
              <a:t>. These two model parameters are applied for the radial phases</a:t>
            </a:r>
          </a:p>
          <a:p>
            <a:pPr>
              <a:lnSpc>
                <a:spcPct val="80000"/>
              </a:lnSpc>
              <a:spcBef>
                <a:spcPct val="40000"/>
              </a:spcBef>
            </a:pPr>
            <a:r>
              <a:rPr lang="en-US" sz="2400" b="1" dirty="0" smtClean="0"/>
              <a:t>Reflected Shock RS Phase</a:t>
            </a:r>
          </a:p>
          <a:p>
            <a:pPr>
              <a:lnSpc>
                <a:spcPct val="80000"/>
              </a:lnSpc>
              <a:spcBef>
                <a:spcPct val="40000"/>
              </a:spcBef>
            </a:pPr>
            <a:r>
              <a:rPr lang="en-US" sz="2400" b="1" dirty="0" smtClean="0"/>
              <a:t>Pinch radiative phase</a:t>
            </a:r>
            <a:r>
              <a:rPr lang="en-US" sz="2400" dirty="0" smtClean="0"/>
              <a:t>, including plasma self-absorption &amp; possibility of radiative collapse</a:t>
            </a:r>
          </a:p>
          <a:p>
            <a:pPr>
              <a:lnSpc>
                <a:spcPct val="80000"/>
              </a:lnSpc>
              <a:spcBef>
                <a:spcPct val="40000"/>
              </a:spcBef>
            </a:pPr>
            <a:r>
              <a:rPr lang="en-US" sz="2400" dirty="0" smtClean="0"/>
              <a:t>Post-compression large radius axial phase</a:t>
            </a: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752"/>
            <a:ext cx="8507288" cy="1143000"/>
          </a:xfrm>
        </p:spPr>
        <p:txBody>
          <a:bodyPr/>
          <a:lstStyle/>
          <a:p>
            <a:r>
              <a:rPr lang="en-US" dirty="0" smtClean="0"/>
              <a:t/>
            </a:r>
            <a:br>
              <a:rPr lang="en-US" dirty="0" smtClean="0"/>
            </a:br>
            <a:r>
              <a:rPr lang="en-US" dirty="0" smtClean="0"/>
              <a:t>Lee code </a:t>
            </a:r>
            <a:r>
              <a:rPr lang="en-US" dirty="0"/>
              <a:t>– </a:t>
            </a:r>
            <a:r>
              <a:rPr lang="en-US" sz="2800" dirty="0" smtClean="0">
                <a:hlinkClick r:id="rId2"/>
              </a:rPr>
              <a:t>http:www.plasmafocus.net</a:t>
            </a:r>
            <a:r>
              <a:rPr lang="en-US" sz="2800" dirty="0" smtClean="0"/>
              <a:t/>
            </a:r>
            <a:br>
              <a:rPr lang="en-US" sz="2800" dirty="0" smtClean="0"/>
            </a:br>
            <a:endParaRPr lang="en-US" dirty="0"/>
          </a:p>
        </p:txBody>
      </p:sp>
      <p:pic>
        <p:nvPicPr>
          <p:cNvPr id="6" name="Content Placeholder 5"/>
          <p:cNvPicPr>
            <a:picLocks noGrp="1" noChangeAspect="1"/>
          </p:cNvPicPr>
          <p:nvPr>
            <p:ph idx="1"/>
          </p:nvPr>
        </p:nvPicPr>
        <p:blipFill>
          <a:blip r:embed="rId3"/>
          <a:stretch>
            <a:fillRect/>
          </a:stretch>
        </p:blipFill>
        <p:spPr>
          <a:xfrm>
            <a:off x="0" y="1264593"/>
            <a:ext cx="9143999" cy="5548783"/>
          </a:xfrm>
          <a:prstGeom prst="rect">
            <a:avLst/>
          </a:prstGeom>
        </p:spPr>
      </p:pic>
    </p:spTree>
    <p:extLst>
      <p:ext uri="{BB962C8B-B14F-4D97-AF65-F5344CB8AC3E}">
        <p14:creationId xmlns:p14="http://schemas.microsoft.com/office/powerpoint/2010/main" val="312158434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685800" y="76200"/>
            <a:ext cx="7772400" cy="1152525"/>
          </a:xfrm>
        </p:spPr>
        <p:txBody>
          <a:bodyPr/>
          <a:lstStyle/>
          <a:p>
            <a:pPr eaLnBrk="1" hangingPunct="1"/>
            <a:r>
              <a:rPr lang="en-US" altLang="en-US" sz="2400" b="1" dirty="0" smtClean="0"/>
              <a:t>The original network machine of the</a:t>
            </a:r>
            <a:br>
              <a:rPr lang="en-US" altLang="en-US" sz="2400" b="1" dirty="0" smtClean="0"/>
            </a:br>
            <a:r>
              <a:rPr lang="en-US" altLang="en-US" sz="2400" b="1" dirty="0" smtClean="0"/>
              <a:t>3 kJ UNU/ICTP PFF- placed at ICTP </a:t>
            </a:r>
            <a:r>
              <a:rPr lang="en-US" altLang="en-US" sz="2400" b="1" dirty="0" err="1" smtClean="0"/>
              <a:t>Trieste,Italy</a:t>
            </a:r>
            <a:r>
              <a:rPr lang="en-US" altLang="en-US" sz="2400" b="1" dirty="0" smtClean="0"/>
              <a:t> in 1988</a:t>
            </a:r>
          </a:p>
        </p:txBody>
      </p:sp>
      <p:pic>
        <p:nvPicPr>
          <p:cNvPr id="18435" name="Picture 4" descr="unuictppff at ictp"/>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71600" y="990600"/>
            <a:ext cx="3835400" cy="495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48" name="TextBox 1"/>
          <p:cNvSpPr txBox="1">
            <a:spLocks noChangeArrowheads="1"/>
          </p:cNvSpPr>
          <p:nvPr/>
        </p:nvSpPr>
        <p:spPr bwMode="auto">
          <a:xfrm>
            <a:off x="5715000" y="1262063"/>
            <a:ext cx="2895600" cy="4376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2"/>
              </a:buClr>
              <a:buChar char="•"/>
              <a:defRPr sz="3200">
                <a:solidFill>
                  <a:schemeClr val="tx1"/>
                </a:solidFill>
                <a:latin typeface="Times New Roman" panose="02020603050405020304" pitchFamily="18" charset="0"/>
              </a:defRPr>
            </a:lvl1pPr>
            <a:lvl2pPr marL="742950" indent="-285750">
              <a:spcBef>
                <a:spcPct val="20000"/>
              </a:spcBef>
              <a:buClr>
                <a:schemeClr val="tx2"/>
              </a:buClr>
              <a:buChar char="–"/>
              <a:defRPr sz="28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eaLnBrk="1" hangingPunct="1">
              <a:buFontTx/>
              <a:buNone/>
              <a:defRPr/>
            </a:pPr>
            <a:r>
              <a:rPr lang="en-US" altLang="en-US" sz="2400" dirty="0" smtClean="0">
                <a:latin typeface="+mn-lt"/>
                <a:cs typeface="Arial" panose="020B0604020202020204" pitchFamily="34" charset="0"/>
              </a:rPr>
              <a:t>Network: Malaysia, Singapore, Thailand, Pakistan, India, Egypt, Indonesia</a:t>
            </a:r>
          </a:p>
          <a:p>
            <a:pPr eaLnBrk="1" hangingPunct="1">
              <a:buFontTx/>
              <a:buNone/>
              <a:defRPr/>
            </a:pPr>
            <a:endParaRPr lang="en-US" altLang="en-US" sz="2400" dirty="0" smtClean="0">
              <a:latin typeface="+mn-lt"/>
              <a:cs typeface="Arial" panose="020B0604020202020204" pitchFamily="34" charset="0"/>
            </a:endParaRPr>
          </a:p>
          <a:p>
            <a:pPr eaLnBrk="1" hangingPunct="1">
              <a:buFontTx/>
              <a:buNone/>
              <a:defRPr/>
            </a:pPr>
            <a:r>
              <a:rPr lang="en-US" altLang="en-US" sz="2400" dirty="0" smtClean="0">
                <a:latin typeface="+mn-lt"/>
                <a:cs typeface="Arial" panose="020B0604020202020204" pitchFamily="34" charset="0"/>
              </a:rPr>
              <a:t>Similar machines with designs based on or upgraded:</a:t>
            </a:r>
          </a:p>
          <a:p>
            <a:pPr eaLnBrk="1" hangingPunct="1">
              <a:buFontTx/>
              <a:buNone/>
              <a:defRPr/>
            </a:pPr>
            <a:r>
              <a:rPr lang="en-US" altLang="en-US" sz="2400" dirty="0" smtClean="0">
                <a:latin typeface="+mn-lt"/>
                <a:cs typeface="Arial" panose="020B0604020202020204" pitchFamily="34" charset="0"/>
              </a:rPr>
              <a:t>Zimbabwe, Syria, USA, Bulgaria, Iran</a:t>
            </a:r>
            <a:endParaRPr lang="en-MY" altLang="en-US" sz="2400" dirty="0" smtClean="0">
              <a:latin typeface="+mn-lt"/>
              <a:cs typeface="Arial" panose="020B0604020202020204" pitchFamily="34" charset="0"/>
            </a:endParaRPr>
          </a:p>
        </p:txBody>
      </p:sp>
    </p:spTree>
    <p:extLst>
      <p:ext uri="{BB962C8B-B14F-4D97-AF65-F5344CB8AC3E}">
        <p14:creationId xmlns:p14="http://schemas.microsoft.com/office/powerpoint/2010/main" val="1204502490"/>
      </p:ext>
    </p:extLst>
  </p:cSld>
  <p:clrMapOvr>
    <a:masterClrMapping/>
  </p:clrMapOv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528" y="188640"/>
            <a:ext cx="8568951" cy="1143000"/>
          </a:xfrm>
        </p:spPr>
        <p:txBody>
          <a:bodyPr/>
          <a:lstStyle/>
          <a:p>
            <a:r>
              <a:rPr lang="en-US" sz="3200" b="1" dirty="0" smtClean="0">
                <a:solidFill>
                  <a:srgbClr val="FF0000"/>
                </a:solidFill>
                <a:latin typeface="Times New Roman" panose="02020603050405020304" pitchFamily="18" charset="0"/>
                <a:cs typeface="Times New Roman" panose="02020603050405020304" pitchFamily="18" charset="0"/>
              </a:rPr>
              <a:t>Connecting code and reality-</a:t>
            </a:r>
            <a:r>
              <a:rPr lang="en-US" sz="3200" b="1" dirty="0" smtClean="0">
                <a:latin typeface="Times New Roman" panose="02020603050405020304" pitchFamily="18" charset="0"/>
                <a:cs typeface="Times New Roman" panose="02020603050405020304" pitchFamily="18" charset="0"/>
              </a:rPr>
              <a:t> </a:t>
            </a:r>
            <a:r>
              <a:rPr lang="en-US" sz="2800" b="1" dirty="0" smtClean="0">
                <a:latin typeface="Times New Roman" panose="02020603050405020304" pitchFamily="18" charset="0"/>
                <a:cs typeface="Times New Roman" panose="02020603050405020304" pitchFamily="18" charset="0"/>
              </a:rPr>
              <a:t>fitting the computed current waveform to the measured current waveform</a:t>
            </a:r>
            <a:endParaRPr lang="en-MY" sz="2800" b="1"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457199" y="1340768"/>
            <a:ext cx="8229600" cy="5328592"/>
          </a:xfrm>
        </p:spPr>
        <p:txBody>
          <a:bodyPr/>
          <a:lstStyle/>
          <a:p>
            <a:pPr marL="0" indent="0">
              <a:buNone/>
            </a:pPr>
            <a:r>
              <a:rPr lang="en-US" dirty="0" smtClean="0">
                <a:latin typeface="Times New Roman" panose="02020603050405020304" pitchFamily="18" charset="0"/>
                <a:cs typeface="Times New Roman" panose="02020603050405020304" pitchFamily="18" charset="0"/>
              </a:rPr>
              <a:t>Fitting parameters: </a:t>
            </a:r>
          </a:p>
          <a:p>
            <a:r>
              <a:rPr lang="en-US" dirty="0" smtClean="0">
                <a:latin typeface="Times New Roman" panose="02020603050405020304" pitchFamily="18" charset="0"/>
                <a:cs typeface="Times New Roman" panose="02020603050405020304" pitchFamily="18" charset="0"/>
              </a:rPr>
              <a:t>axial phase: </a:t>
            </a:r>
            <a:r>
              <a:rPr lang="en-US" dirty="0" err="1" smtClean="0">
                <a:latin typeface="Times New Roman" panose="02020603050405020304" pitchFamily="18" charset="0"/>
                <a:cs typeface="Times New Roman" panose="02020603050405020304" pitchFamily="18" charset="0"/>
              </a:rPr>
              <a:t>f</a:t>
            </a:r>
            <a:r>
              <a:rPr lang="en-US" baseline="-25000" dirty="0" err="1" smtClean="0">
                <a:latin typeface="Times New Roman" panose="02020603050405020304" pitchFamily="18" charset="0"/>
                <a:cs typeface="Times New Roman" panose="02020603050405020304" pitchFamily="18" charset="0"/>
              </a:rPr>
              <a:t>m</a:t>
            </a:r>
            <a:r>
              <a:rPr lang="en-US" dirty="0" smtClean="0">
                <a:latin typeface="Times New Roman" panose="02020603050405020304" pitchFamily="18" charset="0"/>
                <a:cs typeface="Times New Roman" panose="02020603050405020304" pitchFamily="18" charset="0"/>
              </a:rPr>
              <a:t> and f</a:t>
            </a:r>
            <a:r>
              <a:rPr lang="en-US" baseline="-25000" dirty="0" smtClean="0">
                <a:latin typeface="Times New Roman" panose="02020603050405020304" pitchFamily="18" charset="0"/>
                <a:cs typeface="Times New Roman" panose="02020603050405020304" pitchFamily="18" charset="0"/>
              </a:rPr>
              <a:t>c</a:t>
            </a:r>
          </a:p>
          <a:p>
            <a:r>
              <a:rPr lang="en-US" dirty="0" smtClean="0">
                <a:latin typeface="Times New Roman" panose="02020603050405020304" pitchFamily="18" charset="0"/>
                <a:cs typeface="Times New Roman" panose="02020603050405020304" pitchFamily="18" charset="0"/>
              </a:rPr>
              <a:t>Radial phases: </a:t>
            </a:r>
            <a:r>
              <a:rPr lang="en-US" dirty="0" err="1" smtClean="0">
                <a:latin typeface="Times New Roman" panose="02020603050405020304" pitchFamily="18" charset="0"/>
                <a:cs typeface="Times New Roman" panose="02020603050405020304" pitchFamily="18" charset="0"/>
              </a:rPr>
              <a:t>f</a:t>
            </a:r>
            <a:r>
              <a:rPr lang="en-US" baseline="-25000" dirty="0" err="1" smtClean="0">
                <a:latin typeface="Times New Roman" panose="02020603050405020304" pitchFamily="18" charset="0"/>
                <a:cs typeface="Times New Roman" panose="02020603050405020304" pitchFamily="18" charset="0"/>
              </a:rPr>
              <a:t>mr</a:t>
            </a:r>
            <a:r>
              <a:rPr lang="en-US" dirty="0" smtClean="0">
                <a:latin typeface="Times New Roman" panose="02020603050405020304" pitchFamily="18" charset="0"/>
                <a:cs typeface="Times New Roman" panose="02020603050405020304" pitchFamily="18" charset="0"/>
              </a:rPr>
              <a:t> and </a:t>
            </a:r>
            <a:r>
              <a:rPr lang="en-US" dirty="0" err="1" smtClean="0">
                <a:latin typeface="Times New Roman" panose="02020603050405020304" pitchFamily="18" charset="0"/>
                <a:cs typeface="Times New Roman" panose="02020603050405020304" pitchFamily="18" charset="0"/>
              </a:rPr>
              <a:t>f</a:t>
            </a:r>
            <a:r>
              <a:rPr lang="en-US" baseline="-25000" dirty="0" err="1" smtClean="0">
                <a:latin typeface="Times New Roman" panose="02020603050405020304" pitchFamily="18" charset="0"/>
                <a:cs typeface="Times New Roman" panose="02020603050405020304" pitchFamily="18" charset="0"/>
              </a:rPr>
              <a:t>cr</a:t>
            </a:r>
            <a:endParaRPr lang="en-US" baseline="-25000" dirty="0" smtClean="0">
              <a:latin typeface="Times New Roman" panose="02020603050405020304" pitchFamily="18" charset="0"/>
              <a:cs typeface="Times New Roman" panose="02020603050405020304" pitchFamily="18" charset="0"/>
            </a:endParaRPr>
          </a:p>
          <a:p>
            <a:endParaRPr lang="en-MY" dirty="0"/>
          </a:p>
        </p:txBody>
      </p:sp>
      <p:pic>
        <p:nvPicPr>
          <p:cNvPr id="3993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35697" y="3068960"/>
            <a:ext cx="5723040" cy="3573603"/>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88544035"/>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1440167236"/>
              </p:ext>
            </p:extLst>
          </p:nvPr>
        </p:nvGraphicFramePr>
        <p:xfrm>
          <a:off x="1979712" y="2132856"/>
          <a:ext cx="5256584" cy="3517851"/>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712200450"/>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p:cNvSpPr>
          <p:nvPr>
            <p:ph type="title"/>
          </p:nvPr>
        </p:nvSpPr>
        <p:spPr>
          <a:xfrm>
            <a:off x="457200" y="0"/>
            <a:ext cx="8229600" cy="792163"/>
          </a:xfrm>
        </p:spPr>
        <p:txBody>
          <a:bodyPr/>
          <a:lstStyle/>
          <a:p>
            <a:r>
              <a:rPr lang="en-US" sz="4000" b="1" smtClean="0">
                <a:latin typeface="Times New Roman" pitchFamily="18" charset="0"/>
              </a:rPr>
              <a:t>Significance of I</a:t>
            </a:r>
            <a:r>
              <a:rPr lang="en-US" sz="4000" b="1" baseline="-12000" smtClean="0">
                <a:latin typeface="Times New Roman" pitchFamily="18" charset="0"/>
              </a:rPr>
              <a:t>total</a:t>
            </a:r>
            <a:r>
              <a:rPr lang="en-US" sz="4000" b="1" smtClean="0">
                <a:latin typeface="Times New Roman" pitchFamily="18" charset="0"/>
              </a:rPr>
              <a:t> current fitting</a:t>
            </a:r>
          </a:p>
        </p:txBody>
      </p:sp>
      <p:sp>
        <p:nvSpPr>
          <p:cNvPr id="41987" name="Rectangle 3"/>
          <p:cNvSpPr>
            <a:spLocks noGrp="1"/>
          </p:cNvSpPr>
          <p:nvPr>
            <p:ph idx="1"/>
          </p:nvPr>
        </p:nvSpPr>
        <p:spPr>
          <a:xfrm>
            <a:off x="457200" y="914400"/>
            <a:ext cx="8458200" cy="5943600"/>
          </a:xfrm>
        </p:spPr>
        <p:txBody>
          <a:bodyPr/>
          <a:lstStyle/>
          <a:p>
            <a:pPr>
              <a:lnSpc>
                <a:spcPct val="80000"/>
              </a:lnSpc>
            </a:pPr>
            <a:r>
              <a:rPr lang="en-US" sz="1800" b="1" dirty="0" err="1" smtClean="0">
                <a:solidFill>
                  <a:srgbClr val="FF3300"/>
                </a:solidFill>
                <a:latin typeface="Times New Roman" pitchFamily="18" charset="0"/>
              </a:rPr>
              <a:t>f</a:t>
            </a:r>
            <a:r>
              <a:rPr lang="en-US" sz="1800" b="1" baseline="-12000" dirty="0" err="1" smtClean="0">
                <a:solidFill>
                  <a:srgbClr val="FF3300"/>
                </a:solidFill>
                <a:latin typeface="Times New Roman" pitchFamily="18" charset="0"/>
              </a:rPr>
              <a:t>m</a:t>
            </a:r>
            <a:r>
              <a:rPr lang="en-US" sz="1800" b="1" dirty="0" smtClean="0">
                <a:solidFill>
                  <a:schemeClr val="tx1">
                    <a:lumMod val="75000"/>
                    <a:lumOff val="25000"/>
                  </a:schemeClr>
                </a:solidFill>
                <a:latin typeface="Times New Roman" pitchFamily="18" charset="0"/>
              </a:rPr>
              <a:t>: mass swept up factor, axial phase</a:t>
            </a:r>
          </a:p>
          <a:p>
            <a:pPr>
              <a:lnSpc>
                <a:spcPct val="80000"/>
              </a:lnSpc>
              <a:buFont typeface="Arial" charset="0"/>
              <a:buNone/>
            </a:pPr>
            <a:r>
              <a:rPr lang="en-US" sz="1800" b="1" dirty="0" smtClean="0">
                <a:solidFill>
                  <a:srgbClr val="0033CC"/>
                </a:solidFill>
                <a:latin typeface="Times New Roman" pitchFamily="18" charset="0"/>
              </a:rPr>
              <a:t>		accounts for all effects affecting mass swept up (structure 	inclination, porosity, boundary layer </a:t>
            </a:r>
            <a:r>
              <a:rPr lang="en-US" sz="1800" b="1" dirty="0" err="1" smtClean="0">
                <a:solidFill>
                  <a:srgbClr val="0033CC"/>
                </a:solidFill>
                <a:latin typeface="Times New Roman" pitchFamily="18" charset="0"/>
              </a:rPr>
              <a:t>etc</a:t>
            </a:r>
            <a:r>
              <a:rPr lang="en-US" sz="1800" b="1" dirty="0" smtClean="0">
                <a:solidFill>
                  <a:srgbClr val="0033CC"/>
                </a:solidFill>
                <a:latin typeface="Times New Roman" pitchFamily="18" charset="0"/>
              </a:rPr>
              <a:t>)</a:t>
            </a:r>
          </a:p>
          <a:p>
            <a:pPr>
              <a:lnSpc>
                <a:spcPct val="80000"/>
              </a:lnSpc>
              <a:buFont typeface="Arial" charset="0"/>
              <a:buNone/>
            </a:pPr>
            <a:endParaRPr lang="en-US" sz="1800" b="1" dirty="0" smtClean="0">
              <a:solidFill>
                <a:srgbClr val="0033CC"/>
              </a:solidFill>
              <a:latin typeface="Times New Roman" pitchFamily="18" charset="0"/>
            </a:endParaRPr>
          </a:p>
          <a:p>
            <a:pPr>
              <a:lnSpc>
                <a:spcPct val="80000"/>
              </a:lnSpc>
            </a:pPr>
            <a:r>
              <a:rPr lang="en-US" sz="1800" b="1" dirty="0" smtClean="0">
                <a:solidFill>
                  <a:srgbClr val="FF3300"/>
                </a:solidFill>
                <a:latin typeface="Times New Roman" pitchFamily="18" charset="0"/>
              </a:rPr>
              <a:t>f</a:t>
            </a:r>
            <a:r>
              <a:rPr lang="en-US" sz="1800" b="1" baseline="-12000" dirty="0" smtClean="0">
                <a:solidFill>
                  <a:srgbClr val="FF3300"/>
                </a:solidFill>
                <a:latin typeface="Times New Roman" pitchFamily="18" charset="0"/>
              </a:rPr>
              <a:t>c</a:t>
            </a:r>
            <a:r>
              <a:rPr lang="en-US" sz="1800" b="1" dirty="0" smtClean="0">
                <a:solidFill>
                  <a:schemeClr val="tx1">
                    <a:lumMod val="75000"/>
                    <a:lumOff val="25000"/>
                  </a:schemeClr>
                </a:solidFill>
                <a:latin typeface="Times New Roman" pitchFamily="18" charset="0"/>
              </a:rPr>
              <a:t>: plasma current factor, axial phase</a:t>
            </a:r>
          </a:p>
          <a:p>
            <a:pPr>
              <a:lnSpc>
                <a:spcPct val="80000"/>
              </a:lnSpc>
              <a:buFont typeface="Arial" charset="0"/>
              <a:buNone/>
            </a:pPr>
            <a:r>
              <a:rPr lang="en-US" sz="1800" b="1" dirty="0" smtClean="0">
                <a:solidFill>
                  <a:srgbClr val="0033CC"/>
                </a:solidFill>
                <a:latin typeface="Times New Roman" pitchFamily="18" charset="0"/>
              </a:rPr>
              <a:t>		accounts for all effects affecting current flowing in the plasma (current 	leakage to </a:t>
            </a:r>
            <a:r>
              <a:rPr lang="en-US" sz="1800" b="1" dirty="0" err="1" smtClean="0">
                <a:solidFill>
                  <a:srgbClr val="0033CC"/>
                </a:solidFill>
                <a:latin typeface="Times New Roman" pitchFamily="18" charset="0"/>
              </a:rPr>
              <a:t>backwall</a:t>
            </a:r>
            <a:r>
              <a:rPr lang="en-US" sz="1800" b="1" dirty="0" smtClean="0">
                <a:solidFill>
                  <a:srgbClr val="0033CC"/>
                </a:solidFill>
                <a:latin typeface="Times New Roman" pitchFamily="18" charset="0"/>
              </a:rPr>
              <a:t>, shunting and fragmenting, CS inclination </a:t>
            </a:r>
            <a:r>
              <a:rPr lang="en-US" sz="1800" b="1" dirty="0" err="1" smtClean="0">
                <a:solidFill>
                  <a:srgbClr val="0033CC"/>
                </a:solidFill>
                <a:latin typeface="Times New Roman" pitchFamily="18" charset="0"/>
              </a:rPr>
              <a:t>etc</a:t>
            </a:r>
            <a:r>
              <a:rPr lang="en-US" sz="1800" b="1" dirty="0" smtClean="0">
                <a:solidFill>
                  <a:srgbClr val="0033CC"/>
                </a:solidFill>
                <a:latin typeface="Times New Roman" pitchFamily="18" charset="0"/>
              </a:rPr>
              <a:t>), 	defines the fraction of </a:t>
            </a:r>
            <a:r>
              <a:rPr lang="en-US" sz="1800" b="1" dirty="0" err="1" smtClean="0">
                <a:solidFill>
                  <a:srgbClr val="0033CC"/>
                </a:solidFill>
                <a:latin typeface="Times New Roman" pitchFamily="18" charset="0"/>
              </a:rPr>
              <a:t>I</a:t>
            </a:r>
            <a:r>
              <a:rPr lang="en-US" sz="1800" b="1" baseline="-12000" dirty="0" err="1" smtClean="0">
                <a:solidFill>
                  <a:srgbClr val="0033CC"/>
                </a:solidFill>
                <a:latin typeface="Times New Roman" pitchFamily="18" charset="0"/>
              </a:rPr>
              <a:t>total</a:t>
            </a:r>
            <a:r>
              <a:rPr lang="en-US" sz="1800" b="1" dirty="0" smtClean="0">
                <a:solidFill>
                  <a:srgbClr val="0033CC"/>
                </a:solidFill>
                <a:latin typeface="Times New Roman" pitchFamily="18" charset="0"/>
              </a:rPr>
              <a:t> effectively driving the magnetic piston</a:t>
            </a:r>
          </a:p>
          <a:p>
            <a:pPr>
              <a:lnSpc>
                <a:spcPct val="80000"/>
              </a:lnSpc>
              <a:buFont typeface="Arial" charset="0"/>
              <a:buNone/>
            </a:pPr>
            <a:endParaRPr lang="en-US" sz="1800" b="1" dirty="0" smtClean="0">
              <a:solidFill>
                <a:srgbClr val="0033CC"/>
              </a:solidFill>
              <a:latin typeface="Times New Roman" pitchFamily="18" charset="0"/>
            </a:endParaRPr>
          </a:p>
          <a:p>
            <a:pPr>
              <a:lnSpc>
                <a:spcPct val="80000"/>
              </a:lnSpc>
            </a:pPr>
            <a:r>
              <a:rPr lang="en-US" sz="1800" b="1" dirty="0" err="1" smtClean="0">
                <a:solidFill>
                  <a:srgbClr val="FF3300"/>
                </a:solidFill>
                <a:latin typeface="Times New Roman" pitchFamily="18" charset="0"/>
              </a:rPr>
              <a:t>f</a:t>
            </a:r>
            <a:r>
              <a:rPr lang="en-US" sz="1800" b="1" baseline="-12000" dirty="0" err="1" smtClean="0">
                <a:solidFill>
                  <a:srgbClr val="FF3300"/>
                </a:solidFill>
                <a:latin typeface="Times New Roman" pitchFamily="18" charset="0"/>
              </a:rPr>
              <a:t>mr</a:t>
            </a:r>
            <a:r>
              <a:rPr lang="en-US" sz="1800" b="1" dirty="0" smtClean="0">
                <a:solidFill>
                  <a:schemeClr val="tx1">
                    <a:lumMod val="75000"/>
                    <a:lumOff val="25000"/>
                  </a:schemeClr>
                </a:solidFill>
                <a:latin typeface="Times New Roman" pitchFamily="18" charset="0"/>
              </a:rPr>
              <a:t>: mass swept up factor, radial phase</a:t>
            </a:r>
          </a:p>
          <a:p>
            <a:pPr>
              <a:lnSpc>
                <a:spcPct val="80000"/>
              </a:lnSpc>
              <a:buFont typeface="Arial" charset="0"/>
              <a:buNone/>
            </a:pPr>
            <a:r>
              <a:rPr lang="en-US" sz="1800" b="1" dirty="0" smtClean="0">
                <a:solidFill>
                  <a:srgbClr val="0033CC"/>
                </a:solidFill>
                <a:latin typeface="Times New Roman" pitchFamily="18" charset="0"/>
              </a:rPr>
              <a:t>		accounts for all effects affecting mass swept up (structure 	inclination, porosity, axial mass streaming </a:t>
            </a:r>
            <a:r>
              <a:rPr lang="en-US" sz="1800" b="1" dirty="0" err="1" smtClean="0">
                <a:solidFill>
                  <a:srgbClr val="0033CC"/>
                </a:solidFill>
                <a:latin typeface="Times New Roman" pitchFamily="18" charset="0"/>
              </a:rPr>
              <a:t>etc</a:t>
            </a:r>
            <a:r>
              <a:rPr lang="en-US" sz="1800" b="1" dirty="0" smtClean="0">
                <a:solidFill>
                  <a:srgbClr val="0033CC"/>
                </a:solidFill>
                <a:latin typeface="Times New Roman" pitchFamily="18" charset="0"/>
              </a:rPr>
              <a:t>)</a:t>
            </a:r>
          </a:p>
          <a:p>
            <a:pPr>
              <a:lnSpc>
                <a:spcPct val="80000"/>
              </a:lnSpc>
              <a:buFont typeface="Arial" charset="0"/>
              <a:buNone/>
            </a:pPr>
            <a:endParaRPr lang="en-US" sz="1800" b="1" dirty="0" smtClean="0">
              <a:solidFill>
                <a:srgbClr val="0033CC"/>
              </a:solidFill>
              <a:latin typeface="Times New Roman" pitchFamily="18" charset="0"/>
            </a:endParaRPr>
          </a:p>
          <a:p>
            <a:pPr>
              <a:lnSpc>
                <a:spcPct val="80000"/>
              </a:lnSpc>
            </a:pPr>
            <a:r>
              <a:rPr lang="en-US" sz="1800" b="1" dirty="0" err="1" smtClean="0">
                <a:solidFill>
                  <a:srgbClr val="FF3300"/>
                </a:solidFill>
                <a:latin typeface="Times New Roman" pitchFamily="18" charset="0"/>
              </a:rPr>
              <a:t>f</a:t>
            </a:r>
            <a:r>
              <a:rPr lang="en-US" sz="1800" b="1" baseline="-12000" dirty="0" err="1" smtClean="0">
                <a:solidFill>
                  <a:srgbClr val="FF3300"/>
                </a:solidFill>
                <a:latin typeface="Times New Roman" pitchFamily="18" charset="0"/>
              </a:rPr>
              <a:t>cr</a:t>
            </a:r>
            <a:r>
              <a:rPr lang="en-US" sz="1800" b="1" dirty="0" smtClean="0">
                <a:solidFill>
                  <a:schemeClr val="tx1">
                    <a:lumMod val="75000"/>
                    <a:lumOff val="25000"/>
                  </a:schemeClr>
                </a:solidFill>
                <a:latin typeface="Times New Roman" pitchFamily="18" charset="0"/>
              </a:rPr>
              <a:t>: plasma current factor, radial phase</a:t>
            </a:r>
          </a:p>
          <a:p>
            <a:pPr>
              <a:lnSpc>
                <a:spcPct val="80000"/>
              </a:lnSpc>
              <a:buFont typeface="Arial" charset="0"/>
              <a:buNone/>
            </a:pPr>
            <a:r>
              <a:rPr lang="en-US" sz="1800" b="1" dirty="0" smtClean="0">
                <a:solidFill>
                  <a:srgbClr val="0033CC"/>
                </a:solidFill>
                <a:latin typeface="Times New Roman" pitchFamily="18" charset="0"/>
              </a:rPr>
              <a:t>		accounts for all effects affecting current flowing in the plasma (current 	leakage to </a:t>
            </a:r>
            <a:r>
              <a:rPr lang="en-US" sz="1800" b="1" dirty="0" err="1" smtClean="0">
                <a:solidFill>
                  <a:srgbClr val="0033CC"/>
                </a:solidFill>
                <a:latin typeface="Times New Roman" pitchFamily="18" charset="0"/>
              </a:rPr>
              <a:t>backwall</a:t>
            </a:r>
            <a:r>
              <a:rPr lang="en-US" sz="1800" b="1" dirty="0" smtClean="0">
                <a:solidFill>
                  <a:srgbClr val="0033CC"/>
                </a:solidFill>
                <a:latin typeface="Times New Roman" pitchFamily="18" charset="0"/>
              </a:rPr>
              <a:t>, CS bifurcation, current constriction/disruption </a:t>
            </a:r>
            <a:r>
              <a:rPr lang="en-US" sz="1800" b="1" dirty="0" err="1" smtClean="0">
                <a:solidFill>
                  <a:srgbClr val="0033CC"/>
                </a:solidFill>
                <a:latin typeface="Times New Roman" pitchFamily="18" charset="0"/>
              </a:rPr>
              <a:t>etc</a:t>
            </a:r>
            <a:r>
              <a:rPr lang="en-US" sz="1800" b="1" dirty="0" smtClean="0">
                <a:solidFill>
                  <a:srgbClr val="0033CC"/>
                </a:solidFill>
                <a:latin typeface="Times New Roman" pitchFamily="18" charset="0"/>
              </a:rPr>
              <a:t>) 	defines the fraction of </a:t>
            </a:r>
            <a:r>
              <a:rPr lang="en-US" sz="1800" b="1" dirty="0" err="1" smtClean="0">
                <a:solidFill>
                  <a:srgbClr val="0033CC"/>
                </a:solidFill>
                <a:latin typeface="Times New Roman" pitchFamily="18" charset="0"/>
              </a:rPr>
              <a:t>I</a:t>
            </a:r>
            <a:r>
              <a:rPr lang="en-US" sz="1800" b="1" baseline="-12000" dirty="0" err="1" smtClean="0">
                <a:solidFill>
                  <a:srgbClr val="0033CC"/>
                </a:solidFill>
                <a:latin typeface="Times New Roman" pitchFamily="18" charset="0"/>
              </a:rPr>
              <a:t>total</a:t>
            </a:r>
            <a:r>
              <a:rPr lang="en-US" sz="1800" b="1" baseline="-12000" dirty="0" smtClean="0">
                <a:solidFill>
                  <a:srgbClr val="0033CC"/>
                </a:solidFill>
                <a:latin typeface="Times New Roman" pitchFamily="18" charset="0"/>
              </a:rPr>
              <a:t>  </a:t>
            </a:r>
            <a:r>
              <a:rPr lang="en-US" sz="1800" b="1" dirty="0" smtClean="0">
                <a:solidFill>
                  <a:srgbClr val="0033CC"/>
                </a:solidFill>
                <a:latin typeface="Times New Roman" pitchFamily="18" charset="0"/>
              </a:rPr>
              <a:t>effectively driving the magnetic piston</a:t>
            </a:r>
          </a:p>
          <a:p>
            <a:pPr>
              <a:lnSpc>
                <a:spcPct val="80000"/>
              </a:lnSpc>
              <a:buFont typeface="Arial" charset="0"/>
              <a:buNone/>
            </a:pPr>
            <a:endParaRPr lang="en-US" sz="1800" b="1" dirty="0" smtClean="0">
              <a:solidFill>
                <a:srgbClr val="0033CC"/>
              </a:solidFill>
              <a:latin typeface="Times New Roman" pitchFamily="18" charset="0"/>
            </a:endParaRPr>
          </a:p>
          <a:p>
            <a:pPr marL="0" indent="0">
              <a:lnSpc>
                <a:spcPct val="80000"/>
              </a:lnSpc>
              <a:buFont typeface="Arial" charset="0"/>
              <a:buNone/>
            </a:pPr>
            <a:r>
              <a:rPr lang="en-US" sz="2000" b="1" dirty="0" smtClean="0">
                <a:latin typeface="Times New Roman" pitchFamily="18" charset="0"/>
              </a:rPr>
              <a:t>We fit the computed </a:t>
            </a:r>
            <a:r>
              <a:rPr lang="en-US" sz="2000" b="1" dirty="0" err="1" smtClean="0">
                <a:latin typeface="Times New Roman" pitchFamily="18" charset="0"/>
              </a:rPr>
              <a:t>I</a:t>
            </a:r>
            <a:r>
              <a:rPr lang="en-US" sz="2000" b="1" baseline="-12000" dirty="0" err="1" smtClean="0">
                <a:latin typeface="Times New Roman" pitchFamily="18" charset="0"/>
              </a:rPr>
              <a:t>total</a:t>
            </a:r>
            <a:r>
              <a:rPr lang="en-US" sz="2000" b="1" dirty="0" smtClean="0">
                <a:latin typeface="Times New Roman" pitchFamily="18" charset="0"/>
              </a:rPr>
              <a:t> waveform to the measured because the </a:t>
            </a:r>
            <a:r>
              <a:rPr lang="en-US" sz="2000" b="1" dirty="0" err="1" smtClean="0">
                <a:latin typeface="Times New Roman" pitchFamily="18" charset="0"/>
              </a:rPr>
              <a:t>I</a:t>
            </a:r>
            <a:r>
              <a:rPr lang="en-US" sz="2000" b="1" baseline="-12000" dirty="0" err="1" smtClean="0">
                <a:latin typeface="Times New Roman" pitchFamily="18" charset="0"/>
              </a:rPr>
              <a:t>total</a:t>
            </a:r>
            <a:r>
              <a:rPr lang="en-US" sz="2000" b="1" dirty="0" smtClean="0">
                <a:latin typeface="Times New Roman" pitchFamily="18" charset="0"/>
              </a:rPr>
              <a:t> waveform is the one usually measured. Once the </a:t>
            </a:r>
            <a:r>
              <a:rPr lang="en-US" sz="2000" b="1" dirty="0" err="1" smtClean="0">
                <a:latin typeface="Times New Roman" pitchFamily="18" charset="0"/>
              </a:rPr>
              <a:t>I</a:t>
            </a:r>
            <a:r>
              <a:rPr lang="en-US" sz="2000" b="1" baseline="-12000" dirty="0" err="1" smtClean="0">
                <a:latin typeface="Times New Roman" pitchFamily="18" charset="0"/>
              </a:rPr>
              <a:t>total</a:t>
            </a:r>
            <a:r>
              <a:rPr lang="en-US" sz="2000" b="1" dirty="0" smtClean="0">
                <a:latin typeface="Times New Roman" pitchFamily="18" charset="0"/>
              </a:rPr>
              <a:t> waveform is fitted by adjusting the 4 model parameters, the </a:t>
            </a:r>
            <a:r>
              <a:rPr lang="en-US" sz="2000" b="1" dirty="0" err="1" smtClean="0">
                <a:latin typeface="Times New Roman" pitchFamily="18" charset="0"/>
              </a:rPr>
              <a:t>I</a:t>
            </a:r>
            <a:r>
              <a:rPr lang="en-US" sz="2000" b="1" baseline="-12000" dirty="0" err="1" smtClean="0">
                <a:latin typeface="Times New Roman" pitchFamily="18" charset="0"/>
              </a:rPr>
              <a:t>plasma</a:t>
            </a:r>
            <a:r>
              <a:rPr lang="en-US" sz="2000" b="1" dirty="0" smtClean="0">
                <a:latin typeface="Times New Roman" pitchFamily="18" charset="0"/>
              </a:rPr>
              <a:t> waveform is also implicitly fitted.</a:t>
            </a: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p:cNvSpPr>
          <p:nvPr>
            <p:ph type="title"/>
          </p:nvPr>
        </p:nvSpPr>
        <p:spPr/>
        <p:txBody>
          <a:bodyPr/>
          <a:lstStyle/>
          <a:p>
            <a:pPr>
              <a:lnSpc>
                <a:spcPct val="70000"/>
              </a:lnSpc>
            </a:pPr>
            <a:r>
              <a:rPr lang="en-US" sz="2800" b="1" dirty="0" smtClean="0">
                <a:latin typeface="Times New Roman" pitchFamily="18" charset="0"/>
              </a:rPr>
              <a:t>Fitting Procedure - the 5-point fit</a:t>
            </a:r>
            <a:endParaRPr lang="en-US" dirty="0" smtClean="0"/>
          </a:p>
        </p:txBody>
      </p:sp>
      <p:sp>
        <p:nvSpPr>
          <p:cNvPr id="43011" name="Rectangle 3"/>
          <p:cNvSpPr>
            <a:spLocks noGrp="1"/>
          </p:cNvSpPr>
          <p:nvPr>
            <p:ph idx="1"/>
          </p:nvPr>
        </p:nvSpPr>
        <p:spPr>
          <a:xfrm>
            <a:off x="230832" y="1340768"/>
            <a:ext cx="8229600" cy="4525963"/>
          </a:xfrm>
        </p:spPr>
        <p:txBody>
          <a:bodyPr/>
          <a:lstStyle/>
          <a:p>
            <a:pPr>
              <a:lnSpc>
                <a:spcPct val="80000"/>
              </a:lnSpc>
            </a:pPr>
            <a:endParaRPr lang="en-US" sz="2000" b="1" dirty="0" smtClean="0">
              <a:solidFill>
                <a:schemeClr val="tx1">
                  <a:lumMod val="75000"/>
                  <a:lumOff val="25000"/>
                </a:schemeClr>
              </a:solidFill>
              <a:latin typeface="Times New Roman" pitchFamily="18" charset="0"/>
            </a:endParaRPr>
          </a:p>
          <a:p>
            <a:pPr>
              <a:lnSpc>
                <a:spcPct val="80000"/>
              </a:lnSpc>
              <a:buFont typeface="Arial" charset="0"/>
              <a:buNone/>
            </a:pPr>
            <a:r>
              <a:rPr lang="en-US" sz="2000" b="1" dirty="0" smtClean="0">
                <a:solidFill>
                  <a:schemeClr val="tx1">
                    <a:lumMod val="75000"/>
                    <a:lumOff val="25000"/>
                  </a:schemeClr>
                </a:solidFill>
                <a:latin typeface="Times New Roman" pitchFamily="18" charset="0"/>
              </a:rPr>
              <a:t>The 5-Point Fit</a:t>
            </a:r>
            <a:r>
              <a:rPr lang="en-US" sz="1800" b="1" dirty="0" smtClean="0">
                <a:solidFill>
                  <a:schemeClr val="tx1">
                    <a:lumMod val="75000"/>
                    <a:lumOff val="25000"/>
                  </a:schemeClr>
                </a:solidFill>
                <a:latin typeface="Times New Roman" pitchFamily="18" charset="0"/>
              </a:rPr>
              <a:t>:</a:t>
            </a:r>
          </a:p>
          <a:p>
            <a:pPr>
              <a:lnSpc>
                <a:spcPct val="80000"/>
              </a:lnSpc>
            </a:pPr>
            <a:r>
              <a:rPr lang="en-US" sz="1800" b="1" dirty="0" smtClean="0">
                <a:solidFill>
                  <a:schemeClr val="tx1">
                    <a:lumMod val="75000"/>
                    <a:lumOff val="25000"/>
                  </a:schemeClr>
                </a:solidFill>
                <a:latin typeface="Times New Roman" pitchFamily="18" charset="0"/>
              </a:rPr>
              <a:t>First, the axial model factors </a:t>
            </a:r>
            <a:r>
              <a:rPr lang="en-US" sz="1800" b="1" i="1" dirty="0" err="1" smtClean="0">
                <a:solidFill>
                  <a:srgbClr val="FF3300"/>
                </a:solidFill>
                <a:latin typeface="Times New Roman" pitchFamily="18" charset="0"/>
              </a:rPr>
              <a:t>f</a:t>
            </a:r>
            <a:r>
              <a:rPr lang="en-US" sz="1800" b="1" i="1" baseline="-10000" dirty="0" err="1" smtClean="0">
                <a:solidFill>
                  <a:srgbClr val="FF3300"/>
                </a:solidFill>
                <a:latin typeface="Times New Roman" pitchFamily="18" charset="0"/>
              </a:rPr>
              <a:t>m</a:t>
            </a:r>
            <a:r>
              <a:rPr lang="en-US" sz="1800" b="1" dirty="0" smtClean="0">
                <a:solidFill>
                  <a:srgbClr val="0033CC"/>
                </a:solidFill>
                <a:latin typeface="Times New Roman" pitchFamily="18" charset="0"/>
              </a:rPr>
              <a:t>, </a:t>
            </a:r>
            <a:r>
              <a:rPr lang="en-US" sz="1800" b="1" i="1" dirty="0" smtClean="0">
                <a:solidFill>
                  <a:srgbClr val="FF3300"/>
                </a:solidFill>
                <a:latin typeface="Times New Roman" pitchFamily="18" charset="0"/>
              </a:rPr>
              <a:t>f</a:t>
            </a:r>
            <a:r>
              <a:rPr lang="en-US" sz="1800" b="1" i="1" baseline="-10000" dirty="0" smtClean="0">
                <a:solidFill>
                  <a:srgbClr val="FF3300"/>
                </a:solidFill>
                <a:latin typeface="Times New Roman" pitchFamily="18" charset="0"/>
              </a:rPr>
              <a:t>c</a:t>
            </a:r>
            <a:r>
              <a:rPr lang="en-US" sz="1800" b="1" dirty="0" smtClean="0">
                <a:solidFill>
                  <a:srgbClr val="0033CC"/>
                </a:solidFill>
                <a:latin typeface="Times New Roman" pitchFamily="18" charset="0"/>
              </a:rPr>
              <a:t> </a:t>
            </a:r>
            <a:r>
              <a:rPr lang="en-US" sz="1800" b="1" dirty="0" smtClean="0">
                <a:solidFill>
                  <a:schemeClr val="tx1">
                    <a:lumMod val="75000"/>
                    <a:lumOff val="25000"/>
                  </a:schemeClr>
                </a:solidFill>
                <a:latin typeface="Times New Roman" pitchFamily="18" charset="0"/>
              </a:rPr>
              <a:t>are adjusted (fitted) until </a:t>
            </a:r>
          </a:p>
          <a:p>
            <a:pPr lvl="1">
              <a:lnSpc>
                <a:spcPct val="80000"/>
              </a:lnSpc>
            </a:pPr>
            <a:r>
              <a:rPr lang="en-US" sz="1800" b="1" dirty="0" smtClean="0">
                <a:solidFill>
                  <a:srgbClr val="0033CC"/>
                </a:solidFill>
                <a:latin typeface="Times New Roman" pitchFamily="18" charset="0"/>
              </a:rPr>
              <a:t>(1) computed rising slope of the </a:t>
            </a:r>
            <a:r>
              <a:rPr lang="en-US" sz="1800" b="1" dirty="0" err="1" smtClean="0">
                <a:solidFill>
                  <a:srgbClr val="0033CC"/>
                </a:solidFill>
                <a:latin typeface="Times New Roman" pitchFamily="18" charset="0"/>
              </a:rPr>
              <a:t>I</a:t>
            </a:r>
            <a:r>
              <a:rPr lang="en-US" sz="1800" b="1" baseline="-12000" dirty="0" err="1" smtClean="0">
                <a:solidFill>
                  <a:srgbClr val="0033CC"/>
                </a:solidFill>
                <a:latin typeface="Times New Roman" pitchFamily="18" charset="0"/>
              </a:rPr>
              <a:t>total</a:t>
            </a:r>
            <a:r>
              <a:rPr lang="en-US" sz="1800" b="1" dirty="0" smtClean="0">
                <a:solidFill>
                  <a:srgbClr val="0033CC"/>
                </a:solidFill>
                <a:latin typeface="Times New Roman" pitchFamily="18" charset="0"/>
              </a:rPr>
              <a:t> trace and </a:t>
            </a:r>
          </a:p>
          <a:p>
            <a:pPr lvl="1">
              <a:lnSpc>
                <a:spcPct val="80000"/>
              </a:lnSpc>
            </a:pPr>
            <a:r>
              <a:rPr lang="en-US" sz="1800" b="1" dirty="0" smtClean="0">
                <a:solidFill>
                  <a:srgbClr val="0033CC"/>
                </a:solidFill>
                <a:latin typeface="Times New Roman" pitchFamily="18" charset="0"/>
              </a:rPr>
              <a:t>(2) the rounding off of the peak current  as well as </a:t>
            </a:r>
          </a:p>
          <a:p>
            <a:pPr lvl="1">
              <a:lnSpc>
                <a:spcPct val="80000"/>
              </a:lnSpc>
            </a:pPr>
            <a:r>
              <a:rPr lang="en-US" sz="1800" b="1" dirty="0" smtClean="0">
                <a:solidFill>
                  <a:srgbClr val="0033CC"/>
                </a:solidFill>
                <a:latin typeface="Times New Roman" pitchFamily="18" charset="0"/>
              </a:rPr>
              <a:t>(3) the peak current itself </a:t>
            </a:r>
          </a:p>
          <a:p>
            <a:pPr lvl="1">
              <a:lnSpc>
                <a:spcPct val="80000"/>
              </a:lnSpc>
              <a:buFont typeface="Arial" charset="0"/>
              <a:buNone/>
            </a:pPr>
            <a:r>
              <a:rPr lang="en-US" sz="1600" b="1" dirty="0" smtClean="0">
                <a:solidFill>
                  <a:srgbClr val="0033CC"/>
                </a:solidFill>
                <a:latin typeface="Times New Roman" pitchFamily="18" charset="0"/>
              </a:rPr>
              <a:t>      </a:t>
            </a:r>
            <a:r>
              <a:rPr lang="en-US" sz="1800" b="1" dirty="0" smtClean="0">
                <a:solidFill>
                  <a:srgbClr val="0033CC"/>
                </a:solidFill>
                <a:latin typeface="Times New Roman" pitchFamily="18" charset="0"/>
              </a:rPr>
              <a:t>are in reasonable (typically very good) fit with the measured </a:t>
            </a:r>
            <a:r>
              <a:rPr lang="en-US" sz="1800" b="1" dirty="0" err="1" smtClean="0">
                <a:solidFill>
                  <a:srgbClr val="0033CC"/>
                </a:solidFill>
                <a:latin typeface="Times New Roman" pitchFamily="18" charset="0"/>
              </a:rPr>
              <a:t>I</a:t>
            </a:r>
            <a:r>
              <a:rPr lang="en-US" sz="1800" b="1" baseline="-12000" dirty="0" err="1" smtClean="0">
                <a:solidFill>
                  <a:srgbClr val="0033CC"/>
                </a:solidFill>
                <a:latin typeface="Times New Roman" pitchFamily="18" charset="0"/>
              </a:rPr>
              <a:t>total</a:t>
            </a:r>
            <a:r>
              <a:rPr lang="en-US" sz="1800" b="1" dirty="0" smtClean="0">
                <a:solidFill>
                  <a:srgbClr val="0033CC"/>
                </a:solidFill>
                <a:latin typeface="Times New Roman" pitchFamily="18" charset="0"/>
              </a:rPr>
              <a:t> trace. </a:t>
            </a:r>
          </a:p>
          <a:p>
            <a:pPr lvl="1">
              <a:lnSpc>
                <a:spcPct val="80000"/>
              </a:lnSpc>
              <a:buFont typeface="Arial" charset="0"/>
              <a:buNone/>
            </a:pPr>
            <a:endParaRPr lang="en-US" sz="1800" b="1" dirty="0" smtClean="0">
              <a:solidFill>
                <a:srgbClr val="0033CC"/>
              </a:solidFill>
              <a:latin typeface="Times New Roman" pitchFamily="18" charset="0"/>
            </a:endParaRPr>
          </a:p>
          <a:p>
            <a:pPr>
              <a:lnSpc>
                <a:spcPct val="80000"/>
              </a:lnSpc>
            </a:pPr>
            <a:r>
              <a:rPr lang="en-US" sz="1800" b="1" dirty="0" smtClean="0">
                <a:solidFill>
                  <a:schemeClr val="tx1">
                    <a:lumMod val="75000"/>
                    <a:lumOff val="25000"/>
                  </a:schemeClr>
                </a:solidFill>
                <a:latin typeface="Times New Roman" pitchFamily="18" charset="0"/>
              </a:rPr>
              <a:t>Next, adjust (fit) the radial phase model factors </a:t>
            </a:r>
            <a:r>
              <a:rPr lang="en-US" sz="1800" b="1" i="1" dirty="0" err="1" smtClean="0">
                <a:solidFill>
                  <a:srgbClr val="FF3300"/>
                </a:solidFill>
                <a:latin typeface="Times New Roman" pitchFamily="18" charset="0"/>
              </a:rPr>
              <a:t>f</a:t>
            </a:r>
            <a:r>
              <a:rPr lang="en-US" sz="1800" b="1" i="1" baseline="-10000" dirty="0" err="1" smtClean="0">
                <a:solidFill>
                  <a:srgbClr val="FF3300"/>
                </a:solidFill>
                <a:latin typeface="Times New Roman" pitchFamily="18" charset="0"/>
              </a:rPr>
              <a:t>mr</a:t>
            </a:r>
            <a:r>
              <a:rPr lang="en-US" sz="1800" b="1" dirty="0" smtClean="0">
                <a:solidFill>
                  <a:srgbClr val="0033CC"/>
                </a:solidFill>
                <a:latin typeface="Times New Roman" pitchFamily="18" charset="0"/>
              </a:rPr>
              <a:t> </a:t>
            </a:r>
            <a:r>
              <a:rPr lang="en-US" sz="1800" b="1" dirty="0" smtClean="0">
                <a:solidFill>
                  <a:schemeClr val="tx1">
                    <a:lumMod val="75000"/>
                    <a:lumOff val="25000"/>
                  </a:schemeClr>
                </a:solidFill>
                <a:latin typeface="Times New Roman" pitchFamily="18" charset="0"/>
              </a:rPr>
              <a:t>and</a:t>
            </a:r>
            <a:r>
              <a:rPr lang="en-US" sz="1800" b="1" dirty="0" smtClean="0">
                <a:solidFill>
                  <a:srgbClr val="0033CC"/>
                </a:solidFill>
                <a:latin typeface="Times New Roman" pitchFamily="18" charset="0"/>
              </a:rPr>
              <a:t> </a:t>
            </a:r>
            <a:r>
              <a:rPr lang="en-US" sz="1800" b="1" i="1" dirty="0" err="1" smtClean="0">
                <a:solidFill>
                  <a:srgbClr val="FF3300"/>
                </a:solidFill>
                <a:latin typeface="Times New Roman" pitchFamily="18" charset="0"/>
              </a:rPr>
              <a:t>f</a:t>
            </a:r>
            <a:r>
              <a:rPr lang="en-US" sz="1800" b="1" i="1" baseline="-10000" dirty="0" err="1" smtClean="0">
                <a:solidFill>
                  <a:srgbClr val="FF3300"/>
                </a:solidFill>
                <a:latin typeface="Times New Roman" pitchFamily="18" charset="0"/>
              </a:rPr>
              <a:t>cr</a:t>
            </a:r>
            <a:r>
              <a:rPr lang="en-US" sz="1800" b="1" dirty="0" smtClean="0">
                <a:solidFill>
                  <a:srgbClr val="FF3300"/>
                </a:solidFill>
                <a:latin typeface="Times New Roman" pitchFamily="18" charset="0"/>
              </a:rPr>
              <a:t> </a:t>
            </a:r>
            <a:r>
              <a:rPr lang="en-US" sz="1800" b="1" dirty="0" smtClean="0">
                <a:solidFill>
                  <a:schemeClr val="tx1">
                    <a:lumMod val="75000"/>
                    <a:lumOff val="25000"/>
                  </a:schemeClr>
                </a:solidFill>
                <a:latin typeface="Times New Roman" pitchFamily="18" charset="0"/>
              </a:rPr>
              <a:t>until </a:t>
            </a:r>
          </a:p>
          <a:p>
            <a:pPr lvl="1">
              <a:lnSpc>
                <a:spcPct val="80000"/>
              </a:lnSpc>
            </a:pPr>
            <a:r>
              <a:rPr lang="en-US" sz="1800" b="1" dirty="0" smtClean="0">
                <a:solidFill>
                  <a:srgbClr val="0033CC"/>
                </a:solidFill>
                <a:latin typeface="Times New Roman" pitchFamily="18" charset="0"/>
              </a:rPr>
              <a:t>(4) the computed slope and </a:t>
            </a:r>
          </a:p>
          <a:p>
            <a:pPr lvl="1">
              <a:lnSpc>
                <a:spcPct val="80000"/>
              </a:lnSpc>
            </a:pPr>
            <a:r>
              <a:rPr lang="en-US" sz="1800" b="1" dirty="0" smtClean="0">
                <a:solidFill>
                  <a:srgbClr val="0033CC"/>
                </a:solidFill>
                <a:latin typeface="Times New Roman" pitchFamily="18" charset="0"/>
              </a:rPr>
              <a:t>(5) the depth of the dip </a:t>
            </a:r>
          </a:p>
          <a:p>
            <a:pPr>
              <a:lnSpc>
                <a:spcPct val="80000"/>
              </a:lnSpc>
              <a:buFont typeface="Arial" charset="0"/>
              <a:buNone/>
            </a:pPr>
            <a:r>
              <a:rPr lang="en-US" sz="1600" b="1" dirty="0" smtClean="0">
                <a:solidFill>
                  <a:srgbClr val="0033CC"/>
                </a:solidFill>
                <a:latin typeface="Times New Roman" pitchFamily="18" charset="0"/>
              </a:rPr>
              <a:t>		</a:t>
            </a:r>
            <a:r>
              <a:rPr lang="en-US" sz="1800" b="1" dirty="0" smtClean="0">
                <a:solidFill>
                  <a:srgbClr val="0033CC"/>
                </a:solidFill>
                <a:latin typeface="Times New Roman" pitchFamily="18" charset="0"/>
              </a:rPr>
              <a:t>agree with the measured </a:t>
            </a:r>
            <a:r>
              <a:rPr lang="en-US" sz="1800" b="1" dirty="0" err="1" smtClean="0">
                <a:solidFill>
                  <a:srgbClr val="0033CC"/>
                </a:solidFill>
                <a:latin typeface="Times New Roman" pitchFamily="18" charset="0"/>
              </a:rPr>
              <a:t>I</a:t>
            </a:r>
            <a:r>
              <a:rPr lang="en-US" sz="1800" b="1" baseline="-12000" dirty="0" err="1" smtClean="0">
                <a:solidFill>
                  <a:srgbClr val="0033CC"/>
                </a:solidFill>
                <a:latin typeface="Times New Roman" pitchFamily="18" charset="0"/>
              </a:rPr>
              <a:t>total</a:t>
            </a:r>
            <a:r>
              <a:rPr lang="en-US" sz="1800" b="1" baseline="-12000" dirty="0" smtClean="0">
                <a:solidFill>
                  <a:srgbClr val="0033CC"/>
                </a:solidFill>
                <a:latin typeface="Times New Roman" pitchFamily="18" charset="0"/>
              </a:rPr>
              <a:t> </a:t>
            </a:r>
            <a:r>
              <a:rPr lang="en-US" sz="1600" b="1" dirty="0" smtClean="0">
                <a:solidFill>
                  <a:srgbClr val="0033CC"/>
                </a:solidFill>
                <a:latin typeface="Times New Roman" pitchFamily="18" charset="0"/>
              </a:rPr>
              <a:t>waveform.</a:t>
            </a:r>
          </a:p>
          <a:p>
            <a:pPr>
              <a:lnSpc>
                <a:spcPct val="80000"/>
              </a:lnSpc>
            </a:pPr>
            <a:endParaRPr lang="en-US" sz="1600" b="1" dirty="0" smtClean="0">
              <a:solidFill>
                <a:srgbClr val="0033CC"/>
              </a:solidFill>
              <a:latin typeface="Times New Roman" pitchFamily="18" charset="0"/>
            </a:endParaRPr>
          </a:p>
          <a:p>
            <a:pPr>
              <a:lnSpc>
                <a:spcPct val="80000"/>
              </a:lnSpc>
            </a:pPr>
            <a:endParaRPr lang="en-US" sz="1200" b="1" dirty="0" smtClean="0">
              <a:latin typeface="Times New Roman" pitchFamily="18" charset="0"/>
            </a:endParaRPr>
          </a:p>
        </p:txBody>
      </p:sp>
      <p:pic>
        <p:nvPicPr>
          <p:cNvPr id="3993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87459" y="3960490"/>
            <a:ext cx="3956541" cy="28975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143000"/>
          </a:xfrm>
        </p:spPr>
        <p:txBody>
          <a:bodyPr/>
          <a:lstStyle/>
          <a:p>
            <a:r>
              <a:rPr lang="en-US" sz="2800" b="1" dirty="0" smtClean="0">
                <a:latin typeface="Times New Roman" panose="02020603050405020304" pitchFamily="18" charset="0"/>
                <a:cs typeface="Times New Roman" panose="02020603050405020304" pitchFamily="18" charset="0"/>
              </a:rPr>
              <a:t>Once fitted, </a:t>
            </a:r>
            <a:r>
              <a:rPr lang="en-US" sz="2800" b="1" dirty="0" smtClean="0">
                <a:solidFill>
                  <a:srgbClr val="FF0000"/>
                </a:solidFill>
                <a:latin typeface="Times New Roman" panose="02020603050405020304" pitchFamily="18" charset="0"/>
                <a:cs typeface="Times New Roman" panose="02020603050405020304" pitchFamily="18" charset="0"/>
              </a:rPr>
              <a:t>Lee</a:t>
            </a:r>
            <a:r>
              <a:rPr lang="en-US" sz="2800" b="1" dirty="0" smtClean="0">
                <a:latin typeface="Times New Roman" panose="02020603050405020304" pitchFamily="18" charset="0"/>
                <a:cs typeface="Times New Roman" panose="02020603050405020304" pitchFamily="18" charset="0"/>
              </a:rPr>
              <a:t> </a:t>
            </a:r>
            <a:r>
              <a:rPr lang="en-US" sz="2800" b="1" dirty="0" smtClean="0">
                <a:solidFill>
                  <a:srgbClr val="FF0000"/>
                </a:solidFill>
                <a:latin typeface="Times New Roman" panose="02020603050405020304" pitchFamily="18" charset="0"/>
                <a:cs typeface="Times New Roman" panose="02020603050405020304" pitchFamily="18" charset="0"/>
              </a:rPr>
              <a:t>code outputs the properties </a:t>
            </a:r>
            <a:r>
              <a:rPr lang="en-US" sz="2800" b="1" dirty="0" smtClean="0">
                <a:latin typeface="Times New Roman" panose="02020603050405020304" pitchFamily="18" charset="0"/>
                <a:cs typeface="Times New Roman" panose="02020603050405020304" pitchFamily="18" charset="0"/>
              </a:rPr>
              <a:t>of the PF</a:t>
            </a:r>
            <a:endParaRPr lang="en-MY" sz="2800" b="1" dirty="0">
              <a:latin typeface="Times New Roman" panose="02020603050405020304" pitchFamily="18" charset="0"/>
              <a:cs typeface="Times New Roman" panose="02020603050405020304" pitchFamily="18" charset="0"/>
            </a:endParaRPr>
          </a:p>
        </p:txBody>
      </p:sp>
      <p:pic>
        <p:nvPicPr>
          <p:cNvPr id="4" name="Content Placeholder 3"/>
          <p:cNvPicPr>
            <a:picLocks noGrp="1" noChangeAspect="1"/>
          </p:cNvPicPr>
          <p:nvPr>
            <p:ph idx="1"/>
          </p:nvPr>
        </p:nvPicPr>
        <p:blipFill>
          <a:blip r:embed="rId2"/>
          <a:stretch>
            <a:fillRect/>
          </a:stretch>
        </p:blipFill>
        <p:spPr>
          <a:xfrm>
            <a:off x="539552" y="972430"/>
            <a:ext cx="8136904" cy="5768938"/>
          </a:xfrm>
          <a:prstGeom prst="rect">
            <a:avLst/>
          </a:prstGeom>
        </p:spPr>
      </p:pic>
    </p:spTree>
    <p:extLst>
      <p:ext uri="{BB962C8B-B14F-4D97-AF65-F5344CB8AC3E}">
        <p14:creationId xmlns:p14="http://schemas.microsoft.com/office/powerpoint/2010/main" val="3874305940"/>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0" y="274638"/>
            <a:ext cx="9144000" cy="1143000"/>
          </a:xfrm>
        </p:spPr>
        <p:txBody>
          <a:bodyPr/>
          <a:lstStyle/>
          <a:p>
            <a:r>
              <a:rPr lang="en-US" dirty="0" smtClean="0"/>
              <a:t>Total Current and Plasma Current (1)</a:t>
            </a:r>
            <a:endParaRPr lang="en-GB" dirty="0"/>
          </a:p>
        </p:txBody>
      </p:sp>
      <p:sp>
        <p:nvSpPr>
          <p:cNvPr id="4" name="Content Placeholder 3"/>
          <p:cNvSpPr>
            <a:spLocks noGrp="1"/>
          </p:cNvSpPr>
          <p:nvPr>
            <p:ph idx="1"/>
          </p:nvPr>
        </p:nvSpPr>
        <p:spPr/>
        <p:txBody>
          <a:bodyPr/>
          <a:lstStyle/>
          <a:p>
            <a:r>
              <a:rPr lang="en-MY" sz="2000" dirty="0"/>
              <a:t>T</a:t>
            </a:r>
            <a:r>
              <a:rPr lang="en-MY" sz="2000" dirty="0" smtClean="0"/>
              <a:t>otal </a:t>
            </a:r>
            <a:r>
              <a:rPr lang="en-MY" sz="2000" dirty="0"/>
              <a:t>current </a:t>
            </a:r>
            <a:r>
              <a:rPr lang="en-MY" sz="2000" dirty="0" smtClean="0"/>
              <a:t>(I total) </a:t>
            </a:r>
            <a:r>
              <a:rPr lang="en-MY" sz="2000" dirty="0"/>
              <a:t>waveform in a plasma focus </a:t>
            </a:r>
            <a:r>
              <a:rPr lang="en-MY" sz="2000" dirty="0" smtClean="0"/>
              <a:t>discharge is </a:t>
            </a:r>
            <a:r>
              <a:rPr lang="en-MY" sz="2000" dirty="0"/>
              <a:t>easily measured using a Rogowski coil. </a:t>
            </a:r>
            <a:endParaRPr lang="en-MY" sz="2000" dirty="0" smtClean="0"/>
          </a:p>
          <a:p>
            <a:r>
              <a:rPr lang="en-MY" sz="2000" dirty="0" smtClean="0"/>
              <a:t>The peak value </a:t>
            </a:r>
            <a:r>
              <a:rPr lang="en-MY" sz="2000" dirty="0" err="1"/>
              <a:t>Ipeak</a:t>
            </a:r>
            <a:r>
              <a:rPr lang="en-MY" sz="2000" dirty="0"/>
              <a:t> of </a:t>
            </a:r>
            <a:r>
              <a:rPr lang="en-MY" sz="2000" dirty="0" smtClean="0"/>
              <a:t>I total is commonly used to: 1) to </a:t>
            </a:r>
            <a:r>
              <a:rPr lang="en-MY" sz="2000" dirty="0"/>
              <a:t>measure </a:t>
            </a:r>
            <a:r>
              <a:rPr lang="en-MY" sz="2000" dirty="0" smtClean="0"/>
              <a:t>of the </a:t>
            </a:r>
            <a:r>
              <a:rPr lang="en-MY" sz="2000" dirty="0"/>
              <a:t>drive efficacy and </a:t>
            </a:r>
            <a:r>
              <a:rPr lang="en-MY" sz="2000" dirty="0" smtClean="0"/>
              <a:t>2) </a:t>
            </a:r>
            <a:r>
              <a:rPr lang="en-MY" sz="2000" dirty="0"/>
              <a:t>scale the yield </a:t>
            </a:r>
            <a:r>
              <a:rPr lang="en-MY" sz="2000" dirty="0" smtClean="0"/>
              <a:t>performance of </a:t>
            </a:r>
            <a:r>
              <a:rPr lang="en-MY" sz="2000" dirty="0"/>
              <a:t>the plasma </a:t>
            </a:r>
            <a:r>
              <a:rPr lang="en-MY" sz="2000" dirty="0" smtClean="0"/>
              <a:t>focus.</a:t>
            </a:r>
          </a:p>
          <a:p>
            <a:r>
              <a:rPr lang="en-MY" sz="2000" dirty="0" smtClean="0"/>
              <a:t>However yields should be </a:t>
            </a:r>
            <a:r>
              <a:rPr lang="en-MY" sz="2000" dirty="0"/>
              <a:t>scaled to focus </a:t>
            </a:r>
            <a:r>
              <a:rPr lang="en-MY" sz="2000" dirty="0" smtClean="0"/>
              <a:t>pinch current </a:t>
            </a:r>
            <a:r>
              <a:rPr lang="en-MY" sz="2000" dirty="0" err="1" smtClean="0"/>
              <a:t>Ipinch</a:t>
            </a:r>
            <a:r>
              <a:rPr lang="en-MY" sz="2000" dirty="0" smtClean="0"/>
              <a:t> (the </a:t>
            </a:r>
            <a:r>
              <a:rPr lang="en-MY" sz="2000" dirty="0"/>
              <a:t>value of the plasma sheath current </a:t>
            </a:r>
            <a:r>
              <a:rPr lang="en-MY" sz="2000" dirty="0" err="1" smtClean="0"/>
              <a:t>Iplasma</a:t>
            </a:r>
            <a:r>
              <a:rPr lang="en-MY" sz="2000" dirty="0" smtClean="0"/>
              <a:t> </a:t>
            </a:r>
            <a:r>
              <a:rPr lang="en-MY" sz="2000" dirty="0"/>
              <a:t>at time of </a:t>
            </a:r>
            <a:r>
              <a:rPr lang="en-MY" sz="2000" dirty="0" smtClean="0"/>
              <a:t>pinch) which </a:t>
            </a:r>
            <a:r>
              <a:rPr lang="en-MY" sz="2000" dirty="0"/>
              <a:t>directly powers the </a:t>
            </a:r>
            <a:r>
              <a:rPr lang="en-MY" sz="2000" dirty="0" smtClean="0"/>
              <a:t>emission processes</a:t>
            </a:r>
            <a:r>
              <a:rPr lang="en-MY" sz="2000" dirty="0"/>
              <a:t>. </a:t>
            </a:r>
            <a:endParaRPr lang="en-MY" sz="2000" dirty="0" smtClean="0"/>
          </a:p>
          <a:p>
            <a:r>
              <a:rPr lang="en-MY" sz="2000" dirty="0" smtClean="0"/>
              <a:t>Many </a:t>
            </a:r>
            <a:r>
              <a:rPr lang="en-MY" sz="2000" dirty="0"/>
              <a:t>researchers </a:t>
            </a:r>
            <a:r>
              <a:rPr lang="en-MY" sz="2000" dirty="0" smtClean="0"/>
              <a:t>still use </a:t>
            </a:r>
            <a:r>
              <a:rPr lang="en-MY" sz="2000" dirty="0" err="1"/>
              <a:t>Ipeak</a:t>
            </a:r>
            <a:r>
              <a:rPr lang="en-MY" sz="2000" dirty="0"/>
              <a:t> </a:t>
            </a:r>
            <a:r>
              <a:rPr lang="en-MY" sz="2000" dirty="0" smtClean="0"/>
              <a:t>instead of </a:t>
            </a:r>
            <a:r>
              <a:rPr lang="en-MY" sz="2000" dirty="0" err="1"/>
              <a:t>Ipinch</a:t>
            </a:r>
            <a:r>
              <a:rPr lang="en-MY" sz="2000" dirty="0"/>
              <a:t> for scaling </a:t>
            </a:r>
            <a:r>
              <a:rPr lang="en-MY" sz="2000" dirty="0" smtClean="0"/>
              <a:t>because </a:t>
            </a:r>
            <a:r>
              <a:rPr lang="en-MY" sz="2000" dirty="0" err="1" smtClean="0"/>
              <a:t>Ipinch</a:t>
            </a:r>
            <a:r>
              <a:rPr lang="en-MY" sz="2000" dirty="0" smtClean="0"/>
              <a:t> </a:t>
            </a:r>
            <a:r>
              <a:rPr lang="en-MY" sz="2000" dirty="0"/>
              <a:t>is very difficult to measure even in </a:t>
            </a:r>
            <a:r>
              <a:rPr lang="en-MY" sz="2000" dirty="0" smtClean="0"/>
              <a:t>large devices </a:t>
            </a:r>
            <a:r>
              <a:rPr lang="en-MY" sz="2000" dirty="0"/>
              <a:t>where it is possible to place magnetic probes near </a:t>
            </a:r>
            <a:r>
              <a:rPr lang="en-MY" sz="2000" dirty="0" smtClean="0"/>
              <a:t>the pinch. This </a:t>
            </a:r>
            <a:r>
              <a:rPr lang="en-MY" sz="2000" dirty="0"/>
              <a:t>measurement is also inaccurate and </a:t>
            </a:r>
            <a:r>
              <a:rPr lang="en-MY" sz="2000" dirty="0" smtClean="0"/>
              <a:t>perturbs the </a:t>
            </a:r>
            <a:r>
              <a:rPr lang="en-MY" sz="2000" dirty="0"/>
              <a:t>pinch. In a small device, there is no space for such </a:t>
            </a:r>
            <a:r>
              <a:rPr lang="en-MY" sz="2000" dirty="0" smtClean="0"/>
              <a:t>a measurement</a:t>
            </a:r>
            <a:r>
              <a:rPr lang="en-MY" sz="2000" dirty="0"/>
              <a:t>.</a:t>
            </a:r>
            <a:endParaRPr lang="en-GB" sz="2000" dirty="0"/>
          </a:p>
        </p:txBody>
      </p:sp>
    </p:spTree>
    <p:extLst>
      <p:ext uri="{BB962C8B-B14F-4D97-AF65-F5344CB8AC3E}">
        <p14:creationId xmlns:p14="http://schemas.microsoft.com/office/powerpoint/2010/main" val="2306758123"/>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0" y="274638"/>
            <a:ext cx="9144000" cy="1143000"/>
          </a:xfrm>
        </p:spPr>
        <p:txBody>
          <a:bodyPr/>
          <a:lstStyle/>
          <a:p>
            <a:r>
              <a:rPr lang="en-US" dirty="0"/>
              <a:t>Total Current and Plasma </a:t>
            </a:r>
            <a:r>
              <a:rPr lang="en-US" dirty="0" smtClean="0"/>
              <a:t>Current (2)</a:t>
            </a:r>
            <a:endParaRPr lang="en-GB" dirty="0"/>
          </a:p>
        </p:txBody>
      </p:sp>
      <p:sp>
        <p:nvSpPr>
          <p:cNvPr id="4" name="Content Placeholder 3"/>
          <p:cNvSpPr>
            <a:spLocks noGrp="1"/>
          </p:cNvSpPr>
          <p:nvPr>
            <p:ph idx="1"/>
          </p:nvPr>
        </p:nvSpPr>
        <p:spPr/>
        <p:txBody>
          <a:bodyPr/>
          <a:lstStyle/>
          <a:p>
            <a:endParaRPr lang="en-MY" sz="2000" dirty="0" smtClean="0"/>
          </a:p>
          <a:p>
            <a:r>
              <a:rPr lang="en-MY" sz="2000" dirty="0" smtClean="0"/>
              <a:t>A </a:t>
            </a:r>
            <a:r>
              <a:rPr lang="en-MY" sz="2000" dirty="0"/>
              <a:t>simpler method </a:t>
            </a:r>
            <a:r>
              <a:rPr lang="en-MY" sz="2000" dirty="0" smtClean="0"/>
              <a:t> is </a:t>
            </a:r>
            <a:r>
              <a:rPr lang="en-MY" sz="2000" dirty="0"/>
              <a:t>to compute the </a:t>
            </a:r>
            <a:r>
              <a:rPr lang="en-MY" sz="2000" dirty="0" err="1" smtClean="0"/>
              <a:t>Iplasma</a:t>
            </a:r>
            <a:r>
              <a:rPr lang="en-MY" sz="2000" dirty="0" smtClean="0"/>
              <a:t> </a:t>
            </a:r>
            <a:r>
              <a:rPr lang="en-MY" sz="2000" i="1" dirty="0" smtClean="0"/>
              <a:t> </a:t>
            </a:r>
            <a:r>
              <a:rPr lang="en-MY" sz="2000" dirty="0" smtClean="0"/>
              <a:t>waveform </a:t>
            </a:r>
            <a:r>
              <a:rPr lang="en-MY" sz="2000" dirty="0"/>
              <a:t>using measured waveforms of </a:t>
            </a:r>
            <a:r>
              <a:rPr lang="en-MY" sz="2000" dirty="0" err="1"/>
              <a:t>Itotal</a:t>
            </a:r>
            <a:r>
              <a:rPr lang="en-MY" sz="2000" dirty="0"/>
              <a:t> and </a:t>
            </a:r>
            <a:r>
              <a:rPr lang="en-MY" sz="2000" dirty="0" smtClean="0"/>
              <a:t>tube voltage. </a:t>
            </a:r>
            <a:r>
              <a:rPr lang="en-MY" sz="2000" dirty="0"/>
              <a:t>This was achieved only up to the start of the </a:t>
            </a:r>
            <a:r>
              <a:rPr lang="en-MY" sz="2000" dirty="0" smtClean="0"/>
              <a:t>radial phase </a:t>
            </a:r>
            <a:r>
              <a:rPr lang="en-MY" sz="2000" dirty="0"/>
              <a:t>thereby missing the crucial </a:t>
            </a:r>
            <a:r>
              <a:rPr lang="en-MY" sz="2000" dirty="0" err="1"/>
              <a:t>Ipinch</a:t>
            </a:r>
            <a:r>
              <a:rPr lang="en-MY" sz="2000" dirty="0"/>
              <a:t>. </a:t>
            </a:r>
            <a:endParaRPr lang="en-MY" sz="2000" dirty="0" smtClean="0"/>
          </a:p>
          <a:p>
            <a:endParaRPr lang="en-MY" sz="2000" dirty="0"/>
          </a:p>
          <a:p>
            <a:r>
              <a:rPr lang="en-MY" sz="2000" dirty="0" smtClean="0"/>
              <a:t>Yet another group assumed </a:t>
            </a:r>
            <a:r>
              <a:rPr lang="en-MY" sz="2000" dirty="0" err="1" smtClean="0"/>
              <a:t>Ipinch</a:t>
            </a:r>
            <a:r>
              <a:rPr lang="en-MY" sz="2000" dirty="0" smtClean="0"/>
              <a:t> to </a:t>
            </a:r>
            <a:r>
              <a:rPr lang="en-MY" sz="2000" dirty="0"/>
              <a:t>be </a:t>
            </a:r>
            <a:r>
              <a:rPr lang="en-MY" sz="2000" dirty="0" err="1"/>
              <a:t>Itotal</a:t>
            </a:r>
            <a:r>
              <a:rPr lang="en-MY" sz="2000" dirty="0"/>
              <a:t> at pinch time.</a:t>
            </a:r>
          </a:p>
          <a:p>
            <a:endParaRPr lang="en-MY" sz="2000" dirty="0" smtClean="0"/>
          </a:p>
          <a:p>
            <a:r>
              <a:rPr lang="en-MY" sz="2000" dirty="0" smtClean="0"/>
              <a:t>To </a:t>
            </a:r>
            <a:r>
              <a:rPr lang="en-MY" sz="2000" dirty="0"/>
              <a:t>date, </a:t>
            </a:r>
            <a:r>
              <a:rPr lang="en-MY" sz="2000" dirty="0" err="1"/>
              <a:t>Ipinch</a:t>
            </a:r>
            <a:r>
              <a:rPr lang="en-MY" sz="2000" dirty="0"/>
              <a:t> is </a:t>
            </a:r>
            <a:r>
              <a:rPr lang="en-MY" sz="2000" dirty="0" smtClean="0"/>
              <a:t>still one </a:t>
            </a:r>
            <a:r>
              <a:rPr lang="en-MY" sz="2000" dirty="0"/>
              <a:t>of the least measured and often misunderstood quantities.</a:t>
            </a:r>
          </a:p>
          <a:p>
            <a:endParaRPr lang="en-GB" sz="2000" dirty="0"/>
          </a:p>
        </p:txBody>
      </p:sp>
    </p:spTree>
    <p:extLst>
      <p:ext uri="{BB962C8B-B14F-4D97-AF65-F5344CB8AC3E}">
        <p14:creationId xmlns:p14="http://schemas.microsoft.com/office/powerpoint/2010/main" val="3091333046"/>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I peak and I pinch (1) </a:t>
            </a:r>
            <a:endParaRPr lang="en-GB" dirty="0"/>
          </a:p>
        </p:txBody>
      </p:sp>
      <p:sp>
        <p:nvSpPr>
          <p:cNvPr id="4" name="Content Placeholder 3"/>
          <p:cNvSpPr>
            <a:spLocks noGrp="1"/>
          </p:cNvSpPr>
          <p:nvPr>
            <p:ph idx="1"/>
          </p:nvPr>
        </p:nvSpPr>
        <p:spPr/>
        <p:txBody>
          <a:bodyPr/>
          <a:lstStyle/>
          <a:p>
            <a:r>
              <a:rPr lang="en-MY" sz="2000" dirty="0" smtClean="0"/>
              <a:t>The relationship </a:t>
            </a:r>
            <a:r>
              <a:rPr lang="en-MY" sz="2000" dirty="0"/>
              <a:t>between </a:t>
            </a:r>
            <a:r>
              <a:rPr lang="en-MY" sz="2000" dirty="0" err="1" smtClean="0"/>
              <a:t>Ipinch</a:t>
            </a:r>
            <a:r>
              <a:rPr lang="en-MY" sz="2000" dirty="0" smtClean="0"/>
              <a:t>  </a:t>
            </a:r>
            <a:r>
              <a:rPr lang="en-MY" sz="2000" dirty="0"/>
              <a:t>and </a:t>
            </a:r>
            <a:r>
              <a:rPr lang="en-MY" sz="2000" dirty="0" err="1" smtClean="0"/>
              <a:t>Ipeak</a:t>
            </a:r>
            <a:r>
              <a:rPr lang="en-MY" sz="2000" dirty="0" smtClean="0"/>
              <a:t> </a:t>
            </a:r>
            <a:r>
              <a:rPr lang="en-MY" sz="2000" dirty="0"/>
              <a:t>has only been recently elaborated</a:t>
            </a:r>
            <a:r>
              <a:rPr lang="en-MY" sz="2000" dirty="0" smtClean="0"/>
              <a:t>. </a:t>
            </a:r>
          </a:p>
          <a:p>
            <a:r>
              <a:rPr lang="en-MY" sz="2000" dirty="0" smtClean="0"/>
              <a:t>It </a:t>
            </a:r>
            <a:r>
              <a:rPr lang="en-MY" sz="2000" dirty="0"/>
              <a:t>primarily </a:t>
            </a:r>
            <a:r>
              <a:rPr lang="en-MY" sz="2000" dirty="0" smtClean="0"/>
              <a:t>depends on </a:t>
            </a:r>
            <a:r>
              <a:rPr lang="en-MY" sz="2000" dirty="0"/>
              <a:t>the value of the static inductance L</a:t>
            </a:r>
            <a:r>
              <a:rPr lang="en-MY" sz="2000" baseline="-25000" dirty="0"/>
              <a:t>0</a:t>
            </a:r>
            <a:r>
              <a:rPr lang="en-MY" sz="2000" dirty="0"/>
              <a:t> compared to </a:t>
            </a:r>
            <a:r>
              <a:rPr lang="en-MY" sz="2000" dirty="0" smtClean="0"/>
              <a:t>the dynamic </a:t>
            </a:r>
            <a:r>
              <a:rPr lang="en-MY" sz="2000" dirty="0"/>
              <a:t>inductances of the </a:t>
            </a:r>
            <a:r>
              <a:rPr lang="en-MY" sz="2000" dirty="0" smtClean="0"/>
              <a:t>PF. </a:t>
            </a:r>
          </a:p>
          <a:p>
            <a:r>
              <a:rPr lang="en-MY" sz="2000" dirty="0" smtClean="0"/>
              <a:t>As </a:t>
            </a:r>
            <a:r>
              <a:rPr lang="en-MY" sz="2000" dirty="0"/>
              <a:t>L</a:t>
            </a:r>
            <a:r>
              <a:rPr lang="en-MY" sz="2000" baseline="-25000" dirty="0"/>
              <a:t>0</a:t>
            </a:r>
            <a:r>
              <a:rPr lang="en-MY" sz="2000" dirty="0"/>
              <a:t> is reduced</a:t>
            </a:r>
            <a:r>
              <a:rPr lang="en-MY" sz="2000" dirty="0" smtClean="0"/>
              <a:t>, the </a:t>
            </a:r>
            <a:r>
              <a:rPr lang="en-MY" sz="2000" dirty="0"/>
              <a:t>ratio </a:t>
            </a:r>
            <a:r>
              <a:rPr lang="en-MY" sz="2000" dirty="0" err="1" smtClean="0"/>
              <a:t>Ipinch</a:t>
            </a:r>
            <a:r>
              <a:rPr lang="en-MY" sz="2000" dirty="0" smtClean="0"/>
              <a:t>/</a:t>
            </a:r>
            <a:r>
              <a:rPr lang="en-MY" sz="2000" dirty="0" err="1" smtClean="0"/>
              <a:t>Ipeak</a:t>
            </a:r>
            <a:r>
              <a:rPr lang="en-MY" sz="2000" dirty="0" smtClean="0"/>
              <a:t> </a:t>
            </a:r>
            <a:r>
              <a:rPr lang="en-MY" sz="2000" dirty="0"/>
              <a:t>drops. </a:t>
            </a:r>
            <a:endParaRPr lang="en-MY" sz="2000" dirty="0" smtClean="0"/>
          </a:p>
          <a:p>
            <a:r>
              <a:rPr lang="en-MY" sz="2000" dirty="0" smtClean="0"/>
              <a:t>Thus</a:t>
            </a:r>
            <a:r>
              <a:rPr lang="en-MY" sz="2000" dirty="0"/>
              <a:t>, yield laws scaled to </a:t>
            </a:r>
            <a:r>
              <a:rPr lang="en-MY" sz="2000" dirty="0" err="1" smtClean="0"/>
              <a:t>Ipeak</a:t>
            </a:r>
            <a:r>
              <a:rPr lang="en-MY" sz="2000" dirty="0" smtClean="0"/>
              <a:t> will </a:t>
            </a:r>
            <a:r>
              <a:rPr lang="en-MY" sz="2000" dirty="0"/>
              <a:t>not consistently apply when comparing two devices </a:t>
            </a:r>
            <a:r>
              <a:rPr lang="en-MY" sz="2000" dirty="0" smtClean="0"/>
              <a:t>with all </a:t>
            </a:r>
            <a:r>
              <a:rPr lang="en-MY" sz="2000" dirty="0"/>
              <a:t>parameters equal but differing significantly in L</a:t>
            </a:r>
            <a:r>
              <a:rPr lang="en-MY" sz="2000" baseline="-25000" dirty="0"/>
              <a:t>0</a:t>
            </a:r>
            <a:r>
              <a:rPr lang="en-MY" sz="2000" dirty="0"/>
              <a:t>. </a:t>
            </a:r>
            <a:endParaRPr lang="en-MY" sz="2000" dirty="0" smtClean="0"/>
          </a:p>
          <a:p>
            <a:r>
              <a:rPr lang="en-MY" sz="2000" dirty="0" smtClean="0"/>
              <a:t>Better consistency </a:t>
            </a:r>
            <a:r>
              <a:rPr lang="en-MY" sz="2000" dirty="0"/>
              <a:t>is achieved when yield laws are scaled to </a:t>
            </a:r>
            <a:r>
              <a:rPr lang="en-MY" sz="2000" dirty="0" err="1"/>
              <a:t>Ipinch</a:t>
            </a:r>
            <a:r>
              <a:rPr lang="en-MY" sz="2000" dirty="0" smtClean="0"/>
              <a:t>.</a:t>
            </a:r>
            <a:r>
              <a:rPr lang="en-MY" sz="2000" dirty="0"/>
              <a:t> </a:t>
            </a:r>
            <a:endParaRPr lang="en-MY" sz="2000" dirty="0" smtClean="0"/>
          </a:p>
          <a:p>
            <a:endParaRPr lang="en-MY" sz="2000" dirty="0"/>
          </a:p>
          <a:p>
            <a:pPr marL="0" indent="0" algn="r">
              <a:buNone/>
            </a:pPr>
            <a:r>
              <a:rPr lang="en-MY" sz="2000" dirty="0" smtClean="0">
                <a:solidFill>
                  <a:srgbClr val="010ABF"/>
                </a:solidFill>
              </a:rPr>
              <a:t>S</a:t>
            </a:r>
            <a:r>
              <a:rPr lang="en-MY" sz="2000" dirty="0">
                <a:solidFill>
                  <a:srgbClr val="010ABF"/>
                </a:solidFill>
              </a:rPr>
              <a:t>. Lee and S. H. Saw, Appl. Phys. </a:t>
            </a:r>
            <a:r>
              <a:rPr lang="en-MY" sz="2000" dirty="0" err="1">
                <a:solidFill>
                  <a:srgbClr val="010ABF"/>
                </a:solidFill>
              </a:rPr>
              <a:t>Lett</a:t>
            </a:r>
            <a:r>
              <a:rPr lang="en-MY" sz="2000" dirty="0">
                <a:solidFill>
                  <a:srgbClr val="010ABF"/>
                </a:solidFill>
              </a:rPr>
              <a:t>. </a:t>
            </a:r>
            <a:r>
              <a:rPr lang="en-MY" sz="2000" b="1" dirty="0">
                <a:solidFill>
                  <a:srgbClr val="010ABF"/>
                </a:solidFill>
              </a:rPr>
              <a:t>92</a:t>
            </a:r>
            <a:r>
              <a:rPr lang="en-MY" sz="2000" dirty="0">
                <a:solidFill>
                  <a:srgbClr val="010ABF"/>
                </a:solidFill>
              </a:rPr>
              <a:t>, 021503 2008.</a:t>
            </a:r>
            <a:endParaRPr lang="en-MY" sz="2000" dirty="0" smtClean="0">
              <a:solidFill>
                <a:srgbClr val="010ABF"/>
              </a:solidFill>
            </a:endParaRPr>
          </a:p>
          <a:p>
            <a:endParaRPr lang="en-MY" sz="2000" dirty="0"/>
          </a:p>
          <a:p>
            <a:endParaRPr lang="en-GB" sz="2000" dirty="0"/>
          </a:p>
        </p:txBody>
      </p:sp>
    </p:spTree>
    <p:extLst>
      <p:ext uri="{BB962C8B-B14F-4D97-AF65-F5344CB8AC3E}">
        <p14:creationId xmlns:p14="http://schemas.microsoft.com/office/powerpoint/2010/main" val="800002202"/>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I peak and I pinch (2)</a:t>
            </a:r>
            <a:endParaRPr lang="en-GB" dirty="0"/>
          </a:p>
        </p:txBody>
      </p:sp>
      <p:sp>
        <p:nvSpPr>
          <p:cNvPr id="4" name="Content Placeholder 3"/>
          <p:cNvSpPr>
            <a:spLocks noGrp="1"/>
          </p:cNvSpPr>
          <p:nvPr>
            <p:ph idx="1"/>
          </p:nvPr>
        </p:nvSpPr>
        <p:spPr/>
        <p:txBody>
          <a:bodyPr/>
          <a:lstStyle/>
          <a:p>
            <a:endParaRPr lang="en-MY" sz="2000" dirty="0" smtClean="0"/>
          </a:p>
          <a:p>
            <a:r>
              <a:rPr lang="en-MY" sz="2000" dirty="0" smtClean="0"/>
              <a:t>A numerical method using Lee Code is able to consistently deduce </a:t>
            </a:r>
            <a:r>
              <a:rPr lang="en-MY" sz="2000" dirty="0" err="1"/>
              <a:t>Ipinch</a:t>
            </a:r>
            <a:r>
              <a:rPr lang="en-MY" sz="2000" dirty="0"/>
              <a:t> from any measured trace of </a:t>
            </a:r>
            <a:r>
              <a:rPr lang="en-MY" sz="2000" dirty="0" err="1"/>
              <a:t>Itotal</a:t>
            </a:r>
            <a:r>
              <a:rPr lang="en-MY" sz="2000" dirty="0"/>
              <a:t>. </a:t>
            </a:r>
            <a:r>
              <a:rPr lang="en-MY" sz="2000" dirty="0" smtClean="0"/>
              <a:t>This method </a:t>
            </a:r>
            <a:r>
              <a:rPr lang="en-MY" sz="2000" dirty="0"/>
              <a:t>will improve the formulation and interpretation </a:t>
            </a:r>
            <a:r>
              <a:rPr lang="en-MY" sz="2000" dirty="0" smtClean="0"/>
              <a:t>of PF </a:t>
            </a:r>
            <a:r>
              <a:rPr lang="en-MY" sz="2000" dirty="0"/>
              <a:t>scaling laws. </a:t>
            </a:r>
            <a:endParaRPr lang="en-MY" sz="2000" dirty="0" smtClean="0"/>
          </a:p>
          <a:p>
            <a:r>
              <a:rPr lang="en-MY" sz="2000" dirty="0" smtClean="0"/>
              <a:t>Specifically</a:t>
            </a:r>
            <a:r>
              <a:rPr lang="en-MY" sz="2000" dirty="0"/>
              <a:t>, we define </a:t>
            </a:r>
            <a:r>
              <a:rPr lang="en-MY" sz="2000" dirty="0" err="1"/>
              <a:t>Ipinch</a:t>
            </a:r>
            <a:r>
              <a:rPr lang="en-MY" sz="2000" dirty="0"/>
              <a:t> as the </a:t>
            </a:r>
            <a:r>
              <a:rPr lang="en-MY" sz="2000" dirty="0" smtClean="0"/>
              <a:t>value of </a:t>
            </a:r>
            <a:r>
              <a:rPr lang="en-MY" sz="2000" dirty="0" err="1" smtClean="0"/>
              <a:t>Iplasma</a:t>
            </a:r>
            <a:r>
              <a:rPr lang="en-MY" sz="2000" i="1" dirty="0" smtClean="0"/>
              <a:t> </a:t>
            </a:r>
            <a:r>
              <a:rPr lang="en-MY" sz="2000" dirty="0"/>
              <a:t>at the start of the </a:t>
            </a:r>
            <a:r>
              <a:rPr lang="en-MY" sz="2000" dirty="0" smtClean="0"/>
              <a:t>pinch </a:t>
            </a:r>
            <a:r>
              <a:rPr lang="en-MY" sz="2000" dirty="0"/>
              <a:t>phase of </a:t>
            </a:r>
            <a:r>
              <a:rPr lang="en-MY" sz="2000" dirty="0" smtClean="0"/>
              <a:t>the PF </a:t>
            </a:r>
            <a:r>
              <a:rPr lang="en-MY" sz="2000" dirty="0"/>
              <a:t>radial dynamics. </a:t>
            </a:r>
            <a:endParaRPr lang="en-MY" sz="2000" dirty="0" smtClean="0"/>
          </a:p>
          <a:p>
            <a:r>
              <a:rPr lang="en-MY" sz="2000" dirty="0" smtClean="0"/>
              <a:t>We </a:t>
            </a:r>
            <a:r>
              <a:rPr lang="en-MY" sz="2000" dirty="0"/>
              <a:t>now discuss the </a:t>
            </a:r>
            <a:r>
              <a:rPr lang="en-MY" sz="2000" dirty="0" smtClean="0"/>
              <a:t>distinction between </a:t>
            </a:r>
            <a:r>
              <a:rPr lang="en-MY" sz="2000" dirty="0" err="1"/>
              <a:t>Itotal</a:t>
            </a:r>
            <a:r>
              <a:rPr lang="en-MY" sz="2000" dirty="0"/>
              <a:t> and the plasma sheath current </a:t>
            </a:r>
            <a:r>
              <a:rPr lang="en-MY" sz="2000" dirty="0" err="1" smtClean="0"/>
              <a:t>Iplasma</a:t>
            </a:r>
            <a:r>
              <a:rPr lang="en-MY" sz="2000" dirty="0" smtClean="0"/>
              <a:t>.</a:t>
            </a:r>
            <a:endParaRPr lang="en-MY" sz="2000" dirty="0"/>
          </a:p>
          <a:p>
            <a:r>
              <a:rPr lang="en-MY" sz="2000" dirty="0"/>
              <a:t>A measured trace of </a:t>
            </a:r>
            <a:r>
              <a:rPr lang="en-MY" sz="2000" dirty="0" err="1"/>
              <a:t>Itotal</a:t>
            </a:r>
            <a:r>
              <a:rPr lang="en-MY" sz="2000" dirty="0"/>
              <a:t> is commonly obtained with </a:t>
            </a:r>
            <a:r>
              <a:rPr lang="en-MY" sz="2000" dirty="0" smtClean="0"/>
              <a:t>a Rogowski </a:t>
            </a:r>
            <a:r>
              <a:rPr lang="en-MY" sz="2000" dirty="0"/>
              <a:t>coil wrapped around the </a:t>
            </a:r>
            <a:r>
              <a:rPr lang="en-MY" sz="2000" dirty="0" smtClean="0"/>
              <a:t>PF flange through </a:t>
            </a:r>
            <a:r>
              <a:rPr lang="en-MY" sz="2000" dirty="0"/>
              <a:t>which is fed </a:t>
            </a:r>
            <a:r>
              <a:rPr lang="en-MY" sz="2000" dirty="0" err="1"/>
              <a:t>Itotal</a:t>
            </a:r>
            <a:r>
              <a:rPr lang="en-MY" sz="2000" dirty="0"/>
              <a:t> discharged from the capacitor </a:t>
            </a:r>
            <a:r>
              <a:rPr lang="en-MY" sz="2000" dirty="0" smtClean="0"/>
              <a:t>bank between </a:t>
            </a:r>
            <a:r>
              <a:rPr lang="en-MY" sz="2000" dirty="0"/>
              <a:t>the coaxial electrodes across the back wall. </a:t>
            </a:r>
            <a:endParaRPr lang="en-MY" sz="2000" dirty="0" smtClean="0"/>
          </a:p>
        </p:txBody>
      </p:sp>
    </p:spTree>
    <p:extLst>
      <p:ext uri="{BB962C8B-B14F-4D97-AF65-F5344CB8AC3E}">
        <p14:creationId xmlns:p14="http://schemas.microsoft.com/office/powerpoint/2010/main" val="104804382"/>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I peak and I pinch (3)</a:t>
            </a:r>
            <a:endParaRPr lang="en-GB" dirty="0"/>
          </a:p>
        </p:txBody>
      </p:sp>
      <p:sp>
        <p:nvSpPr>
          <p:cNvPr id="4" name="Content Placeholder 3"/>
          <p:cNvSpPr>
            <a:spLocks noGrp="1"/>
          </p:cNvSpPr>
          <p:nvPr>
            <p:ph idx="1"/>
          </p:nvPr>
        </p:nvSpPr>
        <p:spPr/>
        <p:txBody>
          <a:bodyPr/>
          <a:lstStyle/>
          <a:p>
            <a:r>
              <a:rPr lang="en-MY" sz="2000" dirty="0" smtClean="0"/>
              <a:t>A </a:t>
            </a:r>
            <a:r>
              <a:rPr lang="en-MY" sz="2000" dirty="0"/>
              <a:t>part </a:t>
            </a:r>
            <a:r>
              <a:rPr lang="en-MY" sz="2000" dirty="0" smtClean="0"/>
              <a:t>of </a:t>
            </a:r>
            <a:r>
              <a:rPr lang="en-MY" sz="2000" dirty="0" err="1" smtClean="0"/>
              <a:t>Itotal</a:t>
            </a:r>
            <a:r>
              <a:rPr lang="en-MY" sz="2000" dirty="0"/>
              <a:t>, being the plasma sheath current </a:t>
            </a:r>
            <a:r>
              <a:rPr lang="en-MY" sz="2000" dirty="0" err="1" smtClean="0"/>
              <a:t>Iplasma</a:t>
            </a:r>
            <a:r>
              <a:rPr lang="en-MY" sz="2000" dirty="0" smtClean="0"/>
              <a:t>, </a:t>
            </a:r>
            <a:r>
              <a:rPr lang="en-MY" sz="2000" dirty="0"/>
              <a:t>lifts off the </a:t>
            </a:r>
            <a:r>
              <a:rPr lang="en-MY" sz="2000" dirty="0" err="1" smtClean="0"/>
              <a:t>backwall</a:t>
            </a:r>
            <a:r>
              <a:rPr lang="en-MY" sz="2000" dirty="0" smtClean="0"/>
              <a:t> insulator </a:t>
            </a:r>
            <a:r>
              <a:rPr lang="en-MY" sz="2000" dirty="0"/>
              <a:t>and drives a shock wave axially down </a:t>
            </a:r>
            <a:r>
              <a:rPr lang="en-MY" sz="2000" dirty="0" smtClean="0"/>
              <a:t>the coaxial </a:t>
            </a:r>
            <a:r>
              <a:rPr lang="en-MY" sz="2000" dirty="0"/>
              <a:t>space. At the end of the anode, the plasma </a:t>
            </a:r>
            <a:r>
              <a:rPr lang="en-MY" sz="2000" dirty="0" smtClean="0"/>
              <a:t>sheath turns </a:t>
            </a:r>
            <a:r>
              <a:rPr lang="en-MY" sz="2000" dirty="0"/>
              <a:t>from axial into radial motion. The previously </a:t>
            </a:r>
            <a:r>
              <a:rPr lang="en-MY" sz="2000" dirty="0" smtClean="0"/>
              <a:t>axially moving </a:t>
            </a:r>
            <a:r>
              <a:rPr lang="en-MY" sz="2000" dirty="0" err="1" smtClean="0"/>
              <a:t>Iplasma</a:t>
            </a:r>
            <a:r>
              <a:rPr lang="en-MY" sz="2000" i="1" dirty="0" smtClean="0"/>
              <a:t> </a:t>
            </a:r>
            <a:r>
              <a:rPr lang="en-MY" sz="2000" dirty="0"/>
              <a:t>becomes a radial inward moving </a:t>
            </a:r>
            <a:r>
              <a:rPr lang="en-MY" sz="2000" dirty="0" smtClean="0"/>
              <a:t>cylindrical sheath</a:t>
            </a:r>
            <a:r>
              <a:rPr lang="en-MY" sz="2000" dirty="0"/>
              <a:t>, driving a radially collapsing cylindrical shock front.</a:t>
            </a:r>
          </a:p>
          <a:p>
            <a:r>
              <a:rPr lang="en-MY" sz="2000" dirty="0"/>
              <a:t>When this shock front arrives on axis, because the plasma </a:t>
            </a:r>
            <a:r>
              <a:rPr lang="en-MY" sz="2000" dirty="0" smtClean="0"/>
              <a:t>is collisional</a:t>
            </a:r>
            <a:r>
              <a:rPr lang="en-MY" sz="2000" dirty="0"/>
              <a:t>, a reflected shock RS moves radially </a:t>
            </a:r>
            <a:r>
              <a:rPr lang="en-MY" sz="2000" dirty="0" smtClean="0"/>
              <a:t>outwards until </a:t>
            </a:r>
            <a:r>
              <a:rPr lang="en-MY" sz="2000" dirty="0"/>
              <a:t>it meets the incoming driving current sheath. The </a:t>
            </a:r>
            <a:r>
              <a:rPr lang="en-MY" sz="2000" dirty="0" smtClean="0"/>
              <a:t>increased pressure </a:t>
            </a:r>
            <a:r>
              <a:rPr lang="en-MY" sz="2000" dirty="0"/>
              <a:t>of the RS region then rapidly slows </a:t>
            </a:r>
            <a:r>
              <a:rPr lang="en-MY" sz="2000" dirty="0" smtClean="0"/>
              <a:t>down the </a:t>
            </a:r>
            <a:r>
              <a:rPr lang="en-MY" sz="2000" dirty="0"/>
              <a:t>sheath. </a:t>
            </a:r>
            <a:r>
              <a:rPr lang="en-MY" sz="2000" dirty="0" smtClean="0"/>
              <a:t>This </a:t>
            </a:r>
            <a:r>
              <a:rPr lang="en-MY" sz="2000" dirty="0"/>
              <a:t>is the start of the pinch phase. </a:t>
            </a:r>
            <a:endParaRPr lang="en-MY" sz="2000" dirty="0" smtClean="0"/>
          </a:p>
          <a:p>
            <a:r>
              <a:rPr lang="en-MY" sz="2000" dirty="0" smtClean="0"/>
              <a:t>All </a:t>
            </a:r>
            <a:r>
              <a:rPr lang="en-MY" sz="2000" dirty="0"/>
              <a:t>the </a:t>
            </a:r>
            <a:r>
              <a:rPr lang="en-MY" sz="2000" dirty="0" smtClean="0"/>
              <a:t>dynamics dominating </a:t>
            </a:r>
            <a:r>
              <a:rPr lang="en-MY" sz="2000" dirty="0"/>
              <a:t>the axial and radial phases is </a:t>
            </a:r>
            <a:r>
              <a:rPr lang="en-MY" sz="2000" dirty="0" smtClean="0"/>
              <a:t>determined by </a:t>
            </a:r>
            <a:r>
              <a:rPr lang="en-MY" sz="2000" dirty="0" err="1" smtClean="0"/>
              <a:t>Iplasma</a:t>
            </a:r>
            <a:r>
              <a:rPr lang="en-MY" sz="2000" dirty="0" smtClean="0"/>
              <a:t>. </a:t>
            </a:r>
            <a:r>
              <a:rPr lang="en-MY" sz="2000" dirty="0"/>
              <a:t>A proportion of the current, the difference </a:t>
            </a:r>
            <a:r>
              <a:rPr lang="en-MY" sz="2000" dirty="0" smtClean="0"/>
              <a:t>between </a:t>
            </a:r>
            <a:r>
              <a:rPr lang="en-MY" sz="2000" dirty="0" err="1" smtClean="0"/>
              <a:t>Itotal</a:t>
            </a:r>
            <a:r>
              <a:rPr lang="en-MY" sz="2000" dirty="0" smtClean="0"/>
              <a:t> </a:t>
            </a:r>
            <a:r>
              <a:rPr lang="en-MY" sz="2000" dirty="0"/>
              <a:t>and </a:t>
            </a:r>
            <a:r>
              <a:rPr lang="en-MY" sz="2000" dirty="0" err="1" smtClean="0"/>
              <a:t>Iplasma</a:t>
            </a:r>
            <a:r>
              <a:rPr lang="en-MY" sz="2000" dirty="0" smtClean="0"/>
              <a:t>, </a:t>
            </a:r>
            <a:r>
              <a:rPr lang="en-MY" sz="2000" dirty="0"/>
              <a:t>does not take part in the dynamics. This </a:t>
            </a:r>
            <a:r>
              <a:rPr lang="en-MY" sz="2000" dirty="0" smtClean="0"/>
              <a:t>leakage current </a:t>
            </a:r>
            <a:r>
              <a:rPr lang="en-MY" sz="2000" dirty="0"/>
              <a:t>stays at the back </a:t>
            </a:r>
            <a:r>
              <a:rPr lang="en-MY" sz="2000" dirty="0" smtClean="0"/>
              <a:t>wall, but </a:t>
            </a:r>
            <a:r>
              <a:rPr lang="en-MY" sz="2000" dirty="0"/>
              <a:t>parts of it may </a:t>
            </a:r>
            <a:r>
              <a:rPr lang="en-MY" sz="2000" dirty="0" smtClean="0"/>
              <a:t>be </a:t>
            </a:r>
            <a:r>
              <a:rPr lang="en-GB" sz="2000" dirty="0" smtClean="0"/>
              <a:t>diffusely </a:t>
            </a:r>
            <a:r>
              <a:rPr lang="en-GB" sz="2000" dirty="0"/>
              <a:t>distributed</a:t>
            </a:r>
            <a:r>
              <a:rPr lang="en-GB" sz="2000" dirty="0" smtClean="0"/>
              <a:t>.</a:t>
            </a:r>
            <a:endParaRPr lang="en-GB" sz="2000" dirty="0"/>
          </a:p>
        </p:txBody>
      </p:sp>
    </p:spTree>
    <p:extLst>
      <p:ext uri="{BB962C8B-B14F-4D97-AF65-F5344CB8AC3E}">
        <p14:creationId xmlns:p14="http://schemas.microsoft.com/office/powerpoint/2010/main" val="246196771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9" name="Picture 4" descr="unuiscppff subsystem"/>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00064" y="1578893"/>
            <a:ext cx="4648200" cy="4370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2"/>
          <p:cNvSpPr>
            <a:spLocks noGrp="1" noChangeArrowheads="1"/>
          </p:cNvSpPr>
          <p:nvPr>
            <p:ph type="title"/>
          </p:nvPr>
        </p:nvSpPr>
        <p:spPr>
          <a:xfrm>
            <a:off x="685800" y="76200"/>
            <a:ext cx="7772400" cy="1152525"/>
          </a:xfrm>
        </p:spPr>
        <p:txBody>
          <a:bodyPr/>
          <a:lstStyle/>
          <a:p>
            <a:pPr eaLnBrk="1" hangingPunct="1"/>
            <a:r>
              <a:rPr lang="en-US" altLang="en-US" sz="2400" b="1" dirty="0"/>
              <a:t>UNU ICTP </a:t>
            </a:r>
            <a:r>
              <a:rPr lang="en-US" altLang="en-US" sz="2400" b="1" dirty="0" smtClean="0"/>
              <a:t>PFF  </a:t>
            </a:r>
            <a:r>
              <a:rPr lang="en-US" altLang="en-US" sz="2400" b="1" dirty="0"/>
              <a:t>3 kJ Plasma Focus Designed </a:t>
            </a:r>
            <a:r>
              <a:rPr lang="en-US" altLang="en-US" sz="2400" b="1" dirty="0" smtClean="0"/>
              <a:t>for     </a:t>
            </a:r>
            <a:r>
              <a:rPr lang="en-US" altLang="en-US" sz="2400" b="1" dirty="0"/>
              <a:t>International Collaboration within </a:t>
            </a:r>
            <a:r>
              <a:rPr lang="en-US" altLang="en-US" sz="2400" b="1" dirty="0">
                <a:hlinkClick r:id="rId3"/>
              </a:rPr>
              <a:t>AAAPT</a:t>
            </a:r>
            <a:endParaRPr lang="en-US" altLang="en-US" sz="2400" b="1" dirty="0" smtClean="0"/>
          </a:p>
        </p:txBody>
      </p:sp>
    </p:spTree>
    <p:extLst>
      <p:ext uri="{BB962C8B-B14F-4D97-AF65-F5344CB8AC3E}">
        <p14:creationId xmlns:p14="http://schemas.microsoft.com/office/powerpoint/2010/main" val="1570878728"/>
      </p:ext>
    </p:extLst>
  </p:cSld>
  <p:clrMapOvr>
    <a:masterClrMapping/>
  </p:clrMapOvr>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Current and Mass factors</a:t>
            </a:r>
            <a:endParaRPr lang="en-GB" dirty="0"/>
          </a:p>
        </p:txBody>
      </p:sp>
      <p:sp>
        <p:nvSpPr>
          <p:cNvPr id="4" name="Content Placeholder 3"/>
          <p:cNvSpPr>
            <a:spLocks noGrp="1"/>
          </p:cNvSpPr>
          <p:nvPr>
            <p:ph idx="1"/>
          </p:nvPr>
        </p:nvSpPr>
        <p:spPr/>
        <p:txBody>
          <a:bodyPr/>
          <a:lstStyle/>
          <a:p>
            <a:r>
              <a:rPr lang="en-MY" sz="2200" dirty="0" smtClean="0"/>
              <a:t>We </a:t>
            </a:r>
            <a:r>
              <a:rPr lang="en-MY" sz="2200" dirty="0"/>
              <a:t>define for the axial phase fc as </a:t>
            </a:r>
            <a:r>
              <a:rPr lang="en-MY" sz="2200" dirty="0" err="1"/>
              <a:t>Ip</a:t>
            </a:r>
            <a:r>
              <a:rPr lang="en-MY" sz="2200" dirty="0"/>
              <a:t> / </a:t>
            </a:r>
            <a:r>
              <a:rPr lang="en-MY" sz="2200" dirty="0" err="1"/>
              <a:t>Itotal</a:t>
            </a:r>
            <a:r>
              <a:rPr lang="en-MY" sz="2200" dirty="0"/>
              <a:t> and </a:t>
            </a:r>
            <a:r>
              <a:rPr lang="en-MY" sz="2200" dirty="0" smtClean="0"/>
              <a:t>distinguish it </a:t>
            </a:r>
            <a:r>
              <a:rPr lang="en-MY" sz="2200" dirty="0"/>
              <a:t>from </a:t>
            </a:r>
            <a:r>
              <a:rPr lang="en-MY" sz="2200" dirty="0" err="1"/>
              <a:t>fcr</a:t>
            </a:r>
            <a:r>
              <a:rPr lang="en-MY" sz="2200" i="1" dirty="0"/>
              <a:t> </a:t>
            </a:r>
            <a:r>
              <a:rPr lang="en-MY" sz="2200" dirty="0"/>
              <a:t>for the radial phase. </a:t>
            </a:r>
            <a:endParaRPr lang="en-MY" sz="2200" dirty="0" smtClean="0"/>
          </a:p>
          <a:p>
            <a:r>
              <a:rPr lang="en-MY" sz="2200" dirty="0" smtClean="0"/>
              <a:t>Likewise</a:t>
            </a:r>
            <a:r>
              <a:rPr lang="en-MY" sz="2200" dirty="0"/>
              <a:t>, </a:t>
            </a:r>
            <a:r>
              <a:rPr lang="en-MY" sz="2200" dirty="0" smtClean="0"/>
              <a:t>only </a:t>
            </a:r>
            <a:r>
              <a:rPr lang="en-MY" sz="2200" dirty="0"/>
              <a:t>a fraction of the </a:t>
            </a:r>
            <a:r>
              <a:rPr lang="en-MY" sz="2200" dirty="0" smtClean="0"/>
              <a:t>mass </a:t>
            </a:r>
            <a:r>
              <a:rPr lang="en-MY" sz="2200" dirty="0"/>
              <a:t>encountered by </a:t>
            </a:r>
            <a:r>
              <a:rPr lang="en-MY" sz="2200" dirty="0" smtClean="0"/>
              <a:t>the axial </a:t>
            </a:r>
            <a:r>
              <a:rPr lang="en-MY" sz="2200" dirty="0"/>
              <a:t>sheath is swept up. This fraction we call </a:t>
            </a:r>
            <a:r>
              <a:rPr lang="en-MY" sz="2200" dirty="0" err="1"/>
              <a:t>fm</a:t>
            </a:r>
            <a:r>
              <a:rPr lang="en-MY" sz="2200" dirty="0"/>
              <a:t>, </a:t>
            </a:r>
            <a:r>
              <a:rPr lang="en-MY" sz="2200" dirty="0" smtClean="0"/>
              <a:t>distinguishing the </a:t>
            </a:r>
            <a:r>
              <a:rPr lang="en-MY" sz="2200" dirty="0"/>
              <a:t>radial phase fraction as </a:t>
            </a:r>
            <a:r>
              <a:rPr lang="en-MY" sz="2200" dirty="0" err="1"/>
              <a:t>fmr</a:t>
            </a:r>
            <a:r>
              <a:rPr lang="en-MY" sz="2200" dirty="0"/>
              <a:t>. The rest of the </a:t>
            </a:r>
            <a:r>
              <a:rPr lang="en-MY" sz="2200" dirty="0" smtClean="0"/>
              <a:t>mass either </a:t>
            </a:r>
            <a:r>
              <a:rPr lang="en-MY" sz="2200" dirty="0"/>
              <a:t>leaks through the sheath or is swept outwards due </a:t>
            </a:r>
            <a:r>
              <a:rPr lang="en-MY" sz="2200" dirty="0" smtClean="0"/>
              <a:t>to the </a:t>
            </a:r>
            <a:r>
              <a:rPr lang="en-MY" sz="2200" dirty="0"/>
              <a:t>canting of the sheath.</a:t>
            </a:r>
          </a:p>
          <a:p>
            <a:r>
              <a:rPr lang="en-MY" sz="2200" dirty="0"/>
              <a:t>The exact time profile of the </a:t>
            </a:r>
            <a:r>
              <a:rPr lang="en-MY" sz="2200" dirty="0" err="1"/>
              <a:t>Itotal</a:t>
            </a:r>
            <a:r>
              <a:rPr lang="en-MY" sz="2200" dirty="0"/>
              <a:t> trace is governed </a:t>
            </a:r>
            <a:r>
              <a:rPr lang="en-MY" sz="2200" dirty="0" smtClean="0"/>
              <a:t>by the </a:t>
            </a:r>
            <a:r>
              <a:rPr lang="en-MY" sz="2200" dirty="0"/>
              <a:t>bank, tube, the operational parameters, and by the </a:t>
            </a:r>
            <a:r>
              <a:rPr lang="en-MY" sz="2200" dirty="0" smtClean="0"/>
              <a:t>mass and </a:t>
            </a:r>
            <a:r>
              <a:rPr lang="en-MY" sz="2200" dirty="0"/>
              <a:t>current fractions and variation of these fractions </a:t>
            </a:r>
            <a:r>
              <a:rPr lang="en-MY" sz="2200" dirty="0" smtClean="0"/>
              <a:t>through the </a:t>
            </a:r>
            <a:r>
              <a:rPr lang="en-MY" sz="2200" dirty="0"/>
              <a:t>axial and radial phases. </a:t>
            </a:r>
            <a:endParaRPr lang="en-MY" sz="2200" dirty="0" smtClean="0"/>
          </a:p>
          <a:p>
            <a:r>
              <a:rPr lang="en-MY" sz="2200" dirty="0" smtClean="0"/>
              <a:t>Although </a:t>
            </a:r>
            <a:r>
              <a:rPr lang="en-MY" sz="2200" dirty="0"/>
              <a:t>we may expect </a:t>
            </a:r>
            <a:r>
              <a:rPr lang="en-MY" sz="2200" dirty="0" smtClean="0"/>
              <a:t>these fractions </a:t>
            </a:r>
            <a:r>
              <a:rPr lang="en-MY" sz="2200" dirty="0"/>
              <a:t>to vary, for simplicity, we average these model </a:t>
            </a:r>
            <a:r>
              <a:rPr lang="en-MY" sz="2200" dirty="0" smtClean="0"/>
              <a:t>parameters as </a:t>
            </a:r>
            <a:r>
              <a:rPr lang="en-MY" sz="2200" dirty="0" err="1"/>
              <a:t>fm</a:t>
            </a:r>
            <a:r>
              <a:rPr lang="en-MY" sz="2200" dirty="0"/>
              <a:t>, fc and </a:t>
            </a:r>
            <a:r>
              <a:rPr lang="en-MY" sz="2200" dirty="0" err="1"/>
              <a:t>fmr</a:t>
            </a:r>
            <a:r>
              <a:rPr lang="en-MY" sz="2200" dirty="0"/>
              <a:t> and </a:t>
            </a:r>
            <a:r>
              <a:rPr lang="en-MY" sz="2200" dirty="0" err="1"/>
              <a:t>fcr</a:t>
            </a:r>
            <a:r>
              <a:rPr lang="en-MY" sz="2200" dirty="0"/>
              <a:t>.</a:t>
            </a:r>
            <a:endParaRPr lang="en-GB" sz="2200" dirty="0"/>
          </a:p>
        </p:txBody>
      </p:sp>
    </p:spTree>
    <p:extLst>
      <p:ext uri="{BB962C8B-B14F-4D97-AF65-F5344CB8AC3E}">
        <p14:creationId xmlns:p14="http://schemas.microsoft.com/office/powerpoint/2010/main" val="1377423587"/>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MY" sz="3200" dirty="0" smtClean="0"/>
              <a:t>Experiment using </a:t>
            </a:r>
            <a:r>
              <a:rPr lang="en-MY" sz="3200" dirty="0"/>
              <a:t>the </a:t>
            </a:r>
            <a:r>
              <a:rPr lang="en-MY" sz="3200" dirty="0" smtClean="0"/>
              <a:t>DPF78 (Stuttgart) -1</a:t>
            </a:r>
            <a:endParaRPr lang="en-GB" sz="3200" dirty="0"/>
          </a:p>
        </p:txBody>
      </p:sp>
      <p:sp>
        <p:nvSpPr>
          <p:cNvPr id="6" name="Text Placeholder 5"/>
          <p:cNvSpPr>
            <a:spLocks noGrp="1"/>
          </p:cNvSpPr>
          <p:nvPr>
            <p:ph type="body" sz="quarter" idx="3"/>
          </p:nvPr>
        </p:nvSpPr>
        <p:spPr>
          <a:xfrm>
            <a:off x="4645025" y="1484784"/>
            <a:ext cx="4498975" cy="1079197"/>
          </a:xfrm>
        </p:spPr>
        <p:txBody>
          <a:bodyPr/>
          <a:lstStyle/>
          <a:p>
            <a:endParaRPr lang="en-MY" sz="2000" dirty="0" smtClean="0"/>
          </a:p>
          <a:p>
            <a:endParaRPr lang="en-MY" sz="2000" dirty="0" smtClean="0"/>
          </a:p>
          <a:p>
            <a:endParaRPr lang="en-MY" sz="2000" dirty="0"/>
          </a:p>
          <a:p>
            <a:endParaRPr lang="en-MY" sz="2000" dirty="0" smtClean="0"/>
          </a:p>
          <a:p>
            <a:endParaRPr lang="en-MY" sz="2000" dirty="0"/>
          </a:p>
          <a:p>
            <a:endParaRPr lang="en-MY" sz="2000" dirty="0" smtClean="0"/>
          </a:p>
          <a:p>
            <a:endParaRPr lang="en-MY" sz="2000" dirty="0"/>
          </a:p>
          <a:p>
            <a:endParaRPr lang="en-MY" sz="2000" dirty="0" smtClean="0"/>
          </a:p>
          <a:p>
            <a:r>
              <a:rPr lang="en-MY" sz="2000" dirty="0" smtClean="0"/>
              <a:t>Measured </a:t>
            </a:r>
            <a:r>
              <a:rPr lang="en-MY" sz="2000" dirty="0" err="1"/>
              <a:t>Itotal</a:t>
            </a:r>
            <a:r>
              <a:rPr lang="en-MY" sz="2000" dirty="0"/>
              <a:t> </a:t>
            </a:r>
            <a:r>
              <a:rPr lang="en-MY" sz="2000" dirty="0" smtClean="0"/>
              <a:t>(</a:t>
            </a:r>
            <a:r>
              <a:rPr lang="en-MY" sz="2000" dirty="0" err="1" smtClean="0"/>
              <a:t>Iges</a:t>
            </a:r>
            <a:r>
              <a:rPr lang="en-MY" sz="2000" dirty="0" smtClean="0"/>
              <a:t>) </a:t>
            </a:r>
            <a:r>
              <a:rPr lang="en-MY" sz="2000" dirty="0"/>
              <a:t>and </a:t>
            </a:r>
            <a:r>
              <a:rPr lang="en-MY" sz="2000" dirty="0" err="1"/>
              <a:t>Ip</a:t>
            </a:r>
            <a:r>
              <a:rPr lang="en-MY" sz="2000" i="1" dirty="0"/>
              <a:t> </a:t>
            </a:r>
            <a:r>
              <a:rPr lang="en-MY" sz="2000" dirty="0"/>
              <a:t>waveforms. </a:t>
            </a:r>
            <a:r>
              <a:rPr lang="en-MY" sz="2000" dirty="0" smtClean="0"/>
              <a:t> (The </a:t>
            </a:r>
            <a:r>
              <a:rPr lang="en-MY" sz="2000" dirty="0"/>
              <a:t>third trace is the difference </a:t>
            </a:r>
            <a:r>
              <a:rPr lang="en-MY" sz="2000" dirty="0" smtClean="0"/>
              <a:t>of </a:t>
            </a:r>
            <a:r>
              <a:rPr lang="en-GB" sz="2000" dirty="0" err="1" smtClean="0"/>
              <a:t>Itotal</a:t>
            </a:r>
            <a:r>
              <a:rPr lang="en-GB" sz="2000" dirty="0" smtClean="0"/>
              <a:t> </a:t>
            </a:r>
            <a:r>
              <a:rPr lang="en-GB" sz="2000" dirty="0"/>
              <a:t>and </a:t>
            </a:r>
            <a:r>
              <a:rPr lang="en-GB" sz="2000" dirty="0" err="1" smtClean="0"/>
              <a:t>Ip</a:t>
            </a:r>
            <a:r>
              <a:rPr lang="en-GB" sz="2000" i="1" dirty="0" smtClean="0"/>
              <a:t>)</a:t>
            </a:r>
            <a:endParaRPr lang="en-GB" sz="2000" dirty="0"/>
          </a:p>
        </p:txBody>
      </p:sp>
      <p:sp>
        <p:nvSpPr>
          <p:cNvPr id="10" name="Content Placeholder 9"/>
          <p:cNvSpPr>
            <a:spLocks noGrp="1"/>
          </p:cNvSpPr>
          <p:nvPr>
            <p:ph sz="half" idx="2"/>
          </p:nvPr>
        </p:nvSpPr>
        <p:spPr>
          <a:xfrm>
            <a:off x="251520" y="1556792"/>
            <a:ext cx="4245868" cy="4569371"/>
          </a:xfrm>
        </p:spPr>
        <p:txBody>
          <a:bodyPr/>
          <a:lstStyle/>
          <a:p>
            <a:r>
              <a:rPr lang="en-MY" dirty="0" smtClean="0"/>
              <a:t>A Rogowski </a:t>
            </a:r>
            <a:r>
              <a:rPr lang="en-MY" dirty="0"/>
              <a:t>coil measured the </a:t>
            </a:r>
            <a:r>
              <a:rPr lang="en-MY" dirty="0" err="1" smtClean="0"/>
              <a:t>Itotal</a:t>
            </a:r>
            <a:r>
              <a:rPr lang="en-MY" dirty="0" smtClean="0"/>
              <a:t>, </a:t>
            </a:r>
            <a:r>
              <a:rPr lang="en-MY" dirty="0"/>
              <a:t>and </a:t>
            </a:r>
            <a:r>
              <a:rPr lang="en-MY" dirty="0" smtClean="0"/>
              <a:t>magnetic probes measured </a:t>
            </a:r>
            <a:r>
              <a:rPr lang="en-MY" dirty="0"/>
              <a:t>the </a:t>
            </a:r>
            <a:r>
              <a:rPr lang="en-MY" dirty="0" err="1" smtClean="0"/>
              <a:t>Iplasma</a:t>
            </a:r>
            <a:r>
              <a:rPr lang="en-MY" dirty="0" smtClean="0"/>
              <a:t> waveforms. </a:t>
            </a:r>
          </a:p>
          <a:p>
            <a:r>
              <a:rPr lang="en-MY" dirty="0" smtClean="0"/>
              <a:t>Bank parameters: C0=15.6 </a:t>
            </a:r>
            <a:r>
              <a:rPr lang="en-MY" dirty="0"/>
              <a:t>F </a:t>
            </a:r>
            <a:r>
              <a:rPr lang="en-MY" dirty="0" smtClean="0"/>
              <a:t>nominal; L0=45 </a:t>
            </a:r>
            <a:r>
              <a:rPr lang="en-MY" dirty="0" err="1"/>
              <a:t>nH</a:t>
            </a:r>
            <a:r>
              <a:rPr lang="en-MY" dirty="0"/>
              <a:t> </a:t>
            </a:r>
            <a:r>
              <a:rPr lang="en-MY" dirty="0" smtClean="0"/>
              <a:t>nominal</a:t>
            </a:r>
          </a:p>
          <a:p>
            <a:r>
              <a:rPr lang="en-MY" dirty="0" smtClean="0"/>
              <a:t>Tube parameters: b=50 </a:t>
            </a:r>
            <a:r>
              <a:rPr lang="en-MY" dirty="0"/>
              <a:t>mm, a=25 mm, and z0=150 </a:t>
            </a:r>
            <a:r>
              <a:rPr lang="en-MY" dirty="0" smtClean="0"/>
              <a:t>mm</a:t>
            </a:r>
          </a:p>
          <a:p>
            <a:r>
              <a:rPr lang="en-MY" dirty="0" smtClean="0"/>
              <a:t>Operating parameters </a:t>
            </a:r>
            <a:r>
              <a:rPr lang="en-MY" dirty="0"/>
              <a:t>were V0=60 kV, </a:t>
            </a:r>
            <a:r>
              <a:rPr lang="en-MY" dirty="0" smtClean="0"/>
              <a:t>P0=7.6 </a:t>
            </a:r>
            <a:r>
              <a:rPr lang="en-MY" dirty="0" err="1"/>
              <a:t>Torr</a:t>
            </a:r>
            <a:r>
              <a:rPr lang="en-MY" dirty="0"/>
              <a:t> </a:t>
            </a:r>
            <a:r>
              <a:rPr lang="en-MY" dirty="0" smtClean="0"/>
              <a:t> D2.</a:t>
            </a:r>
            <a:endParaRPr lang="en-MY" dirty="0"/>
          </a:p>
        </p:txBody>
      </p:sp>
      <p:sp>
        <p:nvSpPr>
          <p:cNvPr id="11" name="Content Placeholder 10"/>
          <p:cNvSpPr>
            <a:spLocks noGrp="1"/>
          </p:cNvSpPr>
          <p:nvPr>
            <p:ph sz="quarter" idx="4"/>
          </p:nvPr>
        </p:nvSpPr>
        <p:spPr>
          <a:xfrm>
            <a:off x="4645025" y="2707997"/>
            <a:ext cx="4041775" cy="3418166"/>
          </a:xfrm>
        </p:spPr>
        <p:txBody>
          <a:bodyPr/>
          <a:lstStyle/>
          <a:p>
            <a:endParaRPr lang="en-GB" dirty="0"/>
          </a:p>
        </p:txBody>
      </p:sp>
      <p:pic>
        <p:nvPicPr>
          <p:cNvPr id="3789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75303" y="2707997"/>
            <a:ext cx="4145169" cy="35293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98891193"/>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MY" sz="3200" dirty="0" smtClean="0"/>
              <a:t>Experiment using </a:t>
            </a:r>
            <a:r>
              <a:rPr lang="en-MY" sz="3200" dirty="0"/>
              <a:t>the </a:t>
            </a:r>
            <a:r>
              <a:rPr lang="en-MY" sz="3200" dirty="0" smtClean="0"/>
              <a:t>DPF78 (Stuttgart) -2</a:t>
            </a:r>
            <a:endParaRPr lang="en-GB" sz="3200" dirty="0"/>
          </a:p>
        </p:txBody>
      </p:sp>
      <p:sp>
        <p:nvSpPr>
          <p:cNvPr id="5" name="Text Placeholder 4"/>
          <p:cNvSpPr>
            <a:spLocks noGrp="1"/>
          </p:cNvSpPr>
          <p:nvPr>
            <p:ph type="body" idx="1"/>
          </p:nvPr>
        </p:nvSpPr>
        <p:spPr/>
        <p:txBody>
          <a:bodyPr/>
          <a:lstStyle/>
          <a:p>
            <a:endParaRPr lang="en-US" sz="2000" dirty="0" smtClean="0"/>
          </a:p>
          <a:p>
            <a:endParaRPr lang="en-US" sz="2000" dirty="0"/>
          </a:p>
          <a:p>
            <a:endParaRPr lang="en-US" sz="2000" dirty="0" smtClean="0"/>
          </a:p>
          <a:p>
            <a:endParaRPr lang="en-US" sz="2000" dirty="0"/>
          </a:p>
          <a:p>
            <a:endParaRPr lang="en-US" sz="2000" dirty="0"/>
          </a:p>
          <a:p>
            <a:endParaRPr lang="en-US" sz="2000" dirty="0" smtClean="0"/>
          </a:p>
          <a:p>
            <a:endParaRPr lang="en-US" sz="2000" dirty="0"/>
          </a:p>
          <a:p>
            <a:r>
              <a:rPr lang="en-US" sz="2000" dirty="0" smtClean="0"/>
              <a:t>DPF 78  Parameters of fitting</a:t>
            </a:r>
          </a:p>
          <a:p>
            <a:endParaRPr lang="en-GB" sz="1800" dirty="0"/>
          </a:p>
        </p:txBody>
      </p:sp>
      <p:sp>
        <p:nvSpPr>
          <p:cNvPr id="6" name="Text Placeholder 5"/>
          <p:cNvSpPr>
            <a:spLocks noGrp="1"/>
          </p:cNvSpPr>
          <p:nvPr>
            <p:ph type="body" sz="quarter" idx="3"/>
          </p:nvPr>
        </p:nvSpPr>
        <p:spPr/>
        <p:txBody>
          <a:bodyPr/>
          <a:lstStyle/>
          <a:p>
            <a:r>
              <a:rPr lang="en-US" sz="2000" dirty="0" smtClean="0"/>
              <a:t>Lee code fitting of Measured I total</a:t>
            </a:r>
          </a:p>
          <a:p>
            <a:endParaRPr lang="en-GB" sz="2000" dirty="0"/>
          </a:p>
        </p:txBody>
      </p:sp>
      <p:sp>
        <p:nvSpPr>
          <p:cNvPr id="10" name="Content Placeholder 9"/>
          <p:cNvSpPr>
            <a:spLocks noGrp="1"/>
          </p:cNvSpPr>
          <p:nvPr>
            <p:ph sz="half" idx="2"/>
          </p:nvPr>
        </p:nvSpPr>
        <p:spPr>
          <a:xfrm>
            <a:off x="251520" y="2174875"/>
            <a:ext cx="4245868" cy="3951288"/>
          </a:xfrm>
        </p:spPr>
        <p:txBody>
          <a:bodyPr/>
          <a:lstStyle/>
          <a:p>
            <a:r>
              <a:rPr lang="en-MY" dirty="0" smtClean="0"/>
              <a:t>Bank parameters: C0=17.2 F; L0=55 </a:t>
            </a:r>
            <a:r>
              <a:rPr lang="en-MY" dirty="0" err="1" smtClean="0"/>
              <a:t>nH</a:t>
            </a:r>
            <a:r>
              <a:rPr lang="en-MY" dirty="0" smtClean="0"/>
              <a:t>; r0=3.5m</a:t>
            </a:r>
            <a:r>
              <a:rPr lang="el-GR" dirty="0" smtClean="0"/>
              <a:t>Ω</a:t>
            </a:r>
            <a:endParaRPr lang="en-MY" dirty="0" smtClean="0"/>
          </a:p>
          <a:p>
            <a:r>
              <a:rPr lang="en-MY" dirty="0" smtClean="0"/>
              <a:t>Tube parameters: b=50 </a:t>
            </a:r>
            <a:r>
              <a:rPr lang="en-MY" dirty="0"/>
              <a:t>mm, a=25 mm, and </a:t>
            </a:r>
            <a:r>
              <a:rPr lang="en-MY" dirty="0" smtClean="0"/>
              <a:t>z0=137 mm</a:t>
            </a:r>
          </a:p>
          <a:p>
            <a:r>
              <a:rPr lang="en-MY" dirty="0" smtClean="0"/>
              <a:t>Operating parameters </a:t>
            </a:r>
            <a:r>
              <a:rPr lang="en-MY" dirty="0"/>
              <a:t>were V0=60 kV, </a:t>
            </a:r>
            <a:r>
              <a:rPr lang="en-MY" dirty="0" smtClean="0"/>
              <a:t>P0=7.6 </a:t>
            </a:r>
            <a:r>
              <a:rPr lang="en-MY" dirty="0" err="1"/>
              <a:t>Torr</a:t>
            </a:r>
            <a:r>
              <a:rPr lang="en-MY" dirty="0"/>
              <a:t> </a:t>
            </a:r>
            <a:r>
              <a:rPr lang="en-MY" dirty="0" smtClean="0"/>
              <a:t> D2.</a:t>
            </a:r>
          </a:p>
          <a:p>
            <a:r>
              <a:rPr lang="en-MY" dirty="0" smtClean="0"/>
              <a:t>Model Parameters: </a:t>
            </a:r>
            <a:r>
              <a:rPr lang="en-MY" i="1" dirty="0" err="1" smtClean="0"/>
              <a:t>fm</a:t>
            </a:r>
            <a:r>
              <a:rPr lang="en-MY" dirty="0" smtClean="0"/>
              <a:t>=0.06</a:t>
            </a:r>
            <a:r>
              <a:rPr lang="en-MY" dirty="0"/>
              <a:t>, </a:t>
            </a:r>
            <a:r>
              <a:rPr lang="en-MY" i="1" dirty="0"/>
              <a:t>fc</a:t>
            </a:r>
            <a:r>
              <a:rPr lang="en-MY" dirty="0"/>
              <a:t>=0.57, </a:t>
            </a:r>
            <a:r>
              <a:rPr lang="en-MY" i="1" dirty="0" err="1"/>
              <a:t>fmr</a:t>
            </a:r>
            <a:r>
              <a:rPr lang="en-MY" dirty="0"/>
              <a:t>=0.08, and </a:t>
            </a:r>
            <a:r>
              <a:rPr lang="en-MY" i="1" dirty="0" err="1"/>
              <a:t>fcr</a:t>
            </a:r>
            <a:endParaRPr lang="en-MY" i="1" dirty="0"/>
          </a:p>
          <a:p>
            <a:r>
              <a:rPr lang="en-GB" dirty="0"/>
              <a:t>=</a:t>
            </a:r>
            <a:r>
              <a:rPr lang="en-GB" dirty="0" smtClean="0"/>
              <a:t>0.51</a:t>
            </a:r>
            <a:endParaRPr lang="en-MY" dirty="0"/>
          </a:p>
        </p:txBody>
      </p:sp>
      <p:pic>
        <p:nvPicPr>
          <p:cNvPr id="12" name="Picture 2"/>
          <p:cNvPicPr>
            <a:picLocks noGrp="1" noChangeAspect="1" noChangeArrowheads="1"/>
          </p:cNvPicPr>
          <p:nvPr>
            <p:ph sz="quarter" idx="4"/>
          </p:nvPr>
        </p:nvPicPr>
        <p:blipFill>
          <a:blip r:embed="rId2">
            <a:extLst>
              <a:ext uri="{28A0092B-C50C-407E-A947-70E740481C1C}">
                <a14:useLocalDpi xmlns:a14="http://schemas.microsoft.com/office/drawing/2010/main" val="0"/>
              </a:ext>
            </a:extLst>
          </a:blip>
          <a:stretch>
            <a:fillRect/>
          </a:stretch>
        </p:blipFill>
        <p:spPr bwMode="auto">
          <a:xfrm>
            <a:off x="4645025" y="2204864"/>
            <a:ext cx="4041775" cy="35799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34039773"/>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p:cNvSpPr>
            <a:spLocks noGrp="1"/>
          </p:cNvSpPr>
          <p:nvPr>
            <p:ph idx="1"/>
          </p:nvPr>
        </p:nvSpPr>
        <p:spPr/>
        <p:txBody>
          <a:bodyPr/>
          <a:lstStyle/>
          <a:p>
            <a:r>
              <a:rPr lang="en-MY" sz="2800" dirty="0" smtClean="0"/>
              <a:t>From the computation results the start of the pinch phase was obtained as 1.551 µs. At this time </a:t>
            </a:r>
            <a:r>
              <a:rPr lang="en-MY" sz="2800" dirty="0" err="1" smtClean="0"/>
              <a:t>Ipinch</a:t>
            </a:r>
            <a:r>
              <a:rPr lang="en-MY" sz="2800" dirty="0" smtClean="0"/>
              <a:t> was computed as 0.51×778=396.8 kA. </a:t>
            </a:r>
          </a:p>
          <a:p>
            <a:r>
              <a:rPr lang="en-MY" sz="2800" dirty="0" smtClean="0"/>
              <a:t>From measured results:  at 1.551 µs, </a:t>
            </a:r>
            <a:r>
              <a:rPr lang="en-MY" sz="2800" dirty="0" err="1" smtClean="0"/>
              <a:t>Itotal</a:t>
            </a:r>
            <a:r>
              <a:rPr lang="en-MY" sz="2800" dirty="0" smtClean="0"/>
              <a:t>=778 kA and  </a:t>
            </a:r>
            <a:r>
              <a:rPr lang="en-MY" sz="2800" dirty="0" err="1" smtClean="0"/>
              <a:t>Ipinch</a:t>
            </a:r>
            <a:r>
              <a:rPr lang="en-MY" sz="2800" dirty="0" smtClean="0"/>
              <a:t>=381.2 kA.</a:t>
            </a:r>
          </a:p>
          <a:p>
            <a:endParaRPr lang="en-MY" sz="1400" dirty="0" smtClean="0"/>
          </a:p>
          <a:p>
            <a:r>
              <a:rPr lang="en-MY" dirty="0" smtClean="0"/>
              <a:t>The computed </a:t>
            </a:r>
            <a:r>
              <a:rPr lang="en-MY" i="1" dirty="0" err="1" smtClean="0"/>
              <a:t>I</a:t>
            </a:r>
            <a:r>
              <a:rPr lang="en-MY" dirty="0" err="1" smtClean="0"/>
              <a:t>pinch</a:t>
            </a:r>
            <a:r>
              <a:rPr lang="en-MY" dirty="0" smtClean="0"/>
              <a:t> was 4% larger than the measured </a:t>
            </a:r>
            <a:r>
              <a:rPr lang="en-MY" i="1" dirty="0" err="1" smtClean="0"/>
              <a:t>I</a:t>
            </a:r>
            <a:r>
              <a:rPr lang="en-MY" dirty="0" err="1" smtClean="0"/>
              <a:t>pinch</a:t>
            </a:r>
            <a:r>
              <a:rPr lang="en-MY" dirty="0" smtClean="0"/>
              <a:t> is </a:t>
            </a:r>
            <a:r>
              <a:rPr lang="en-MY" dirty="0"/>
              <a:t>better than the typical error of 20% estimated for </a:t>
            </a:r>
            <a:r>
              <a:rPr lang="en-MY" dirty="0" err="1"/>
              <a:t>Ipinch</a:t>
            </a:r>
            <a:r>
              <a:rPr lang="en-MY" dirty="0"/>
              <a:t> measurements </a:t>
            </a:r>
            <a:r>
              <a:rPr lang="en-GB" dirty="0"/>
              <a:t>using magnetic probes</a:t>
            </a:r>
            <a:r>
              <a:rPr lang="en-GB" dirty="0" smtClean="0"/>
              <a:t>.</a:t>
            </a:r>
            <a:r>
              <a:rPr lang="fr-FR" b="1" dirty="0"/>
              <a:t> </a:t>
            </a:r>
            <a:endParaRPr lang="fr-FR" b="1" dirty="0" smtClean="0"/>
          </a:p>
          <a:p>
            <a:pPr marL="0" indent="0" algn="r">
              <a:buNone/>
            </a:pPr>
            <a:r>
              <a:rPr lang="fr-FR" b="1" dirty="0"/>
              <a:t> </a:t>
            </a:r>
            <a:r>
              <a:rPr lang="fr-FR" b="1" dirty="0" smtClean="0"/>
              <a:t>                   </a:t>
            </a:r>
            <a:r>
              <a:rPr lang="fr-FR" dirty="0" smtClean="0"/>
              <a:t>   </a:t>
            </a:r>
            <a:r>
              <a:rPr lang="fr-FR" sz="2400" dirty="0" err="1" smtClean="0">
                <a:solidFill>
                  <a:srgbClr val="010ABF"/>
                </a:solidFill>
              </a:rPr>
              <a:t>Appl</a:t>
            </a:r>
            <a:r>
              <a:rPr lang="fr-FR" sz="2400" dirty="0">
                <a:solidFill>
                  <a:srgbClr val="010ABF"/>
                </a:solidFill>
              </a:rPr>
              <a:t>. Phys. </a:t>
            </a:r>
            <a:r>
              <a:rPr lang="fr-FR" sz="2400" dirty="0" err="1">
                <a:solidFill>
                  <a:srgbClr val="010ABF"/>
                </a:solidFill>
              </a:rPr>
              <a:t>Lett</a:t>
            </a:r>
            <a:r>
              <a:rPr lang="fr-FR" sz="2400" dirty="0">
                <a:solidFill>
                  <a:srgbClr val="010ABF"/>
                </a:solidFill>
              </a:rPr>
              <a:t>. </a:t>
            </a:r>
            <a:r>
              <a:rPr lang="fr-FR" sz="2400" b="1" dirty="0">
                <a:solidFill>
                  <a:srgbClr val="010ABF"/>
                </a:solidFill>
              </a:rPr>
              <a:t>92</a:t>
            </a:r>
            <a:r>
              <a:rPr lang="fr-FR" sz="2400" dirty="0">
                <a:solidFill>
                  <a:srgbClr val="010ABF"/>
                </a:solidFill>
              </a:rPr>
              <a:t>, 111501 </a:t>
            </a:r>
            <a:r>
              <a:rPr lang="fr-FR" sz="2400" dirty="0" smtClean="0">
                <a:solidFill>
                  <a:srgbClr val="010ABF"/>
                </a:solidFill>
              </a:rPr>
              <a:t>(2008)</a:t>
            </a:r>
            <a:endParaRPr lang="en-MY" sz="2400" dirty="0">
              <a:solidFill>
                <a:srgbClr val="010ABF"/>
              </a:solidFill>
            </a:endParaRPr>
          </a:p>
          <a:p>
            <a:pPr marL="0" indent="0">
              <a:buNone/>
            </a:pPr>
            <a:endParaRPr lang="en-MY" dirty="0" smtClean="0"/>
          </a:p>
        </p:txBody>
      </p:sp>
      <p:sp>
        <p:nvSpPr>
          <p:cNvPr id="4" name="Title 3"/>
          <p:cNvSpPr>
            <a:spLocks noGrp="1"/>
          </p:cNvSpPr>
          <p:nvPr>
            <p:ph type="title"/>
          </p:nvPr>
        </p:nvSpPr>
        <p:spPr>
          <a:xfrm>
            <a:off x="457200" y="274638"/>
            <a:ext cx="8229600" cy="1143000"/>
          </a:xfrm>
        </p:spPr>
        <p:txBody>
          <a:bodyPr/>
          <a:lstStyle/>
          <a:p>
            <a:r>
              <a:rPr lang="en-MY" sz="3200" dirty="0" smtClean="0"/>
              <a:t>Experiment using </a:t>
            </a:r>
            <a:r>
              <a:rPr lang="en-MY" sz="3200" dirty="0"/>
              <a:t>the </a:t>
            </a:r>
            <a:r>
              <a:rPr lang="en-MY" sz="3200" dirty="0" smtClean="0"/>
              <a:t>DPF78 (Stuttgart) -3</a:t>
            </a:r>
            <a:endParaRPr lang="en-GB" sz="3200" dirty="0"/>
          </a:p>
        </p:txBody>
      </p:sp>
    </p:spTree>
    <p:extLst>
      <p:ext uri="{BB962C8B-B14F-4D97-AF65-F5344CB8AC3E}">
        <p14:creationId xmlns:p14="http://schemas.microsoft.com/office/powerpoint/2010/main" val="1189197201"/>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endParaRPr lang="en-GB" dirty="0"/>
          </a:p>
        </p:txBody>
      </p:sp>
      <p:sp>
        <p:nvSpPr>
          <p:cNvPr id="8" name="Content Placeholder 7"/>
          <p:cNvSpPr>
            <a:spLocks noGrp="1"/>
          </p:cNvSpPr>
          <p:nvPr>
            <p:ph idx="1"/>
          </p:nvPr>
        </p:nvSpPr>
        <p:spPr/>
        <p:txBody>
          <a:bodyPr/>
          <a:lstStyle/>
          <a:p>
            <a:r>
              <a:rPr lang="en-MY" sz="2000" dirty="0" smtClean="0"/>
              <a:t>The </a:t>
            </a:r>
            <a:r>
              <a:rPr lang="en-MY" sz="2000" dirty="0"/>
              <a:t>value of </a:t>
            </a:r>
            <a:r>
              <a:rPr lang="en-MY" sz="2000" dirty="0" err="1"/>
              <a:t>Ipinch</a:t>
            </a:r>
            <a:r>
              <a:rPr lang="en-MY" sz="2000" dirty="0"/>
              <a:t> from the </a:t>
            </a:r>
            <a:r>
              <a:rPr lang="en-MY" sz="2000" dirty="0" smtClean="0"/>
              <a:t>measured </a:t>
            </a:r>
            <a:r>
              <a:rPr lang="en-MY" sz="2000" dirty="0" err="1" smtClean="0"/>
              <a:t>Iplasma</a:t>
            </a:r>
            <a:r>
              <a:rPr lang="en-MY" sz="2000" dirty="0" smtClean="0"/>
              <a:t> trace </a:t>
            </a:r>
            <a:r>
              <a:rPr lang="en-MY" sz="2000" dirty="0"/>
              <a:t>was not immediately obvious since there </a:t>
            </a:r>
            <a:r>
              <a:rPr lang="en-MY" sz="2000" dirty="0" smtClean="0"/>
              <a:t>was no </a:t>
            </a:r>
            <a:r>
              <a:rPr lang="en-MY" sz="2000" dirty="0"/>
              <a:t>striking feature that marked this moment on the </a:t>
            </a:r>
            <a:r>
              <a:rPr lang="en-MY" sz="2000" dirty="0" smtClean="0"/>
              <a:t>measured </a:t>
            </a:r>
            <a:r>
              <a:rPr lang="en-MY" sz="2000" dirty="0" err="1" smtClean="0"/>
              <a:t>Iplasma</a:t>
            </a:r>
            <a:r>
              <a:rPr lang="en-MY" sz="2000" dirty="0" smtClean="0"/>
              <a:t> </a:t>
            </a:r>
            <a:r>
              <a:rPr lang="en-MY" sz="2000" dirty="0"/>
              <a:t>trace. </a:t>
            </a:r>
            <a:endParaRPr lang="en-MY" sz="2000" dirty="0" smtClean="0"/>
          </a:p>
          <a:p>
            <a:r>
              <a:rPr lang="en-MY" sz="2000" dirty="0"/>
              <a:t>We used the following procedure to obtain it, at the same time to get further insight into </a:t>
            </a:r>
            <a:r>
              <a:rPr lang="en-MY" sz="2000" i="1" dirty="0"/>
              <a:t>fc </a:t>
            </a:r>
            <a:r>
              <a:rPr lang="en-MY" sz="2000" dirty="0"/>
              <a:t>and </a:t>
            </a:r>
            <a:r>
              <a:rPr lang="en-MY" sz="2000" i="1" dirty="0" err="1"/>
              <a:t>fcr</a:t>
            </a:r>
            <a:r>
              <a:rPr lang="en-MY" sz="2000" dirty="0"/>
              <a:t>.</a:t>
            </a:r>
          </a:p>
          <a:p>
            <a:r>
              <a:rPr lang="en-MY" sz="2000" dirty="0"/>
              <a:t>The ratio </a:t>
            </a:r>
            <a:r>
              <a:rPr lang="en-MY" sz="2000" dirty="0" err="1"/>
              <a:t>Ip</a:t>
            </a:r>
            <a:r>
              <a:rPr lang="en-MY" sz="2000" dirty="0"/>
              <a:t> / </a:t>
            </a:r>
            <a:r>
              <a:rPr lang="en-MY" sz="2000" dirty="0" err="1"/>
              <a:t>Itotal</a:t>
            </a:r>
            <a:r>
              <a:rPr lang="en-MY" sz="2000" dirty="0"/>
              <a:t> digitized was plotted as a function of time. This difference was to be </a:t>
            </a:r>
            <a:r>
              <a:rPr lang="en-MY" sz="2000" dirty="0" smtClean="0"/>
              <a:t>expected considering </a:t>
            </a:r>
            <a:r>
              <a:rPr lang="en-MY" sz="2000" dirty="0"/>
              <a:t>that the </a:t>
            </a:r>
            <a:r>
              <a:rPr lang="en-MY" sz="2000" dirty="0" err="1"/>
              <a:t>modeled</a:t>
            </a:r>
            <a:r>
              <a:rPr lang="en-MY" sz="2000" dirty="0"/>
              <a:t> </a:t>
            </a:r>
            <a:r>
              <a:rPr lang="en-MY" sz="2000" i="1" dirty="0" err="1"/>
              <a:t>fcr</a:t>
            </a:r>
            <a:r>
              <a:rPr lang="en-MY" sz="2000" i="1" dirty="0"/>
              <a:t> </a:t>
            </a:r>
            <a:r>
              <a:rPr lang="en-MY" sz="2000" dirty="0"/>
              <a:t>was an average value </a:t>
            </a:r>
            <a:r>
              <a:rPr lang="en-MY" sz="2000" dirty="0" smtClean="0"/>
              <a:t>of 0.51</a:t>
            </a:r>
            <a:r>
              <a:rPr lang="en-MY" sz="2000" dirty="0"/>
              <a:t>; while the laboratory measurement showed Fig. 3 </a:t>
            </a:r>
            <a:r>
              <a:rPr lang="en-MY" sz="2000" dirty="0" smtClean="0"/>
              <a:t>that in </a:t>
            </a:r>
            <a:r>
              <a:rPr lang="en-MY" sz="2000" dirty="0"/>
              <a:t>the radial phase </a:t>
            </a:r>
            <a:r>
              <a:rPr lang="en-MY" sz="2000" i="1" dirty="0" err="1"/>
              <a:t>Ip</a:t>
            </a:r>
            <a:r>
              <a:rPr lang="en-MY" sz="2000" i="1" dirty="0"/>
              <a:t> </a:t>
            </a:r>
            <a:r>
              <a:rPr lang="en-MY" sz="2000" dirty="0"/>
              <a:t>/ </a:t>
            </a:r>
            <a:r>
              <a:rPr lang="en-MY" sz="2000" i="1" dirty="0" err="1"/>
              <a:t>I</a:t>
            </a:r>
            <a:r>
              <a:rPr lang="en-MY" sz="2000" dirty="0" err="1"/>
              <a:t>total</a:t>
            </a:r>
            <a:r>
              <a:rPr lang="en-MY" sz="2000" dirty="0"/>
              <a:t> varied from 0.63 to 0.4, and at </a:t>
            </a:r>
            <a:r>
              <a:rPr lang="en-MY" sz="2000" dirty="0" smtClean="0"/>
              <a:t>the start </a:t>
            </a:r>
            <a:r>
              <a:rPr lang="en-MY" sz="2000" dirty="0"/>
              <a:t>of the pinch phase this ratio was 0.49 and rapidly dropping</a:t>
            </a:r>
            <a:r>
              <a:rPr lang="en-MY" sz="2000" dirty="0" smtClean="0"/>
              <a:t>. Thus</a:t>
            </a:r>
            <a:r>
              <a:rPr lang="en-MY" sz="2000" dirty="0"/>
              <a:t>, one would expect the computed value of </a:t>
            </a:r>
            <a:r>
              <a:rPr lang="en-MY" sz="2000" i="1" dirty="0" err="1"/>
              <a:t>I</a:t>
            </a:r>
            <a:r>
              <a:rPr lang="en-MY" sz="2000" dirty="0" err="1"/>
              <a:t>pinch</a:t>
            </a:r>
            <a:r>
              <a:rPr lang="en-MY" sz="2000" dirty="0"/>
              <a:t> </a:t>
            </a:r>
            <a:r>
              <a:rPr lang="en-MY" sz="2000" dirty="0" smtClean="0"/>
              <a:t>to be </a:t>
            </a:r>
            <a:r>
              <a:rPr lang="en-MY" sz="2000" dirty="0"/>
              <a:t>somewhat higher than the measured, which turned out </a:t>
            </a:r>
            <a:r>
              <a:rPr lang="en-MY" sz="2000" dirty="0" smtClean="0"/>
              <a:t>to be </a:t>
            </a:r>
            <a:r>
              <a:rPr lang="en-MY" sz="2000" dirty="0"/>
              <a:t>the case. Nevertheless, the difference of 4% is better </a:t>
            </a:r>
            <a:r>
              <a:rPr lang="en-MY" sz="2000" dirty="0" smtClean="0"/>
              <a:t>than the </a:t>
            </a:r>
            <a:r>
              <a:rPr lang="en-MY" sz="2000" dirty="0"/>
              <a:t>typical error of </a:t>
            </a:r>
            <a:r>
              <a:rPr lang="en-MY" sz="2000" dirty="0" smtClean="0"/>
              <a:t>20% estimated </a:t>
            </a:r>
            <a:r>
              <a:rPr lang="en-MY" sz="2000" dirty="0"/>
              <a:t>for </a:t>
            </a:r>
            <a:r>
              <a:rPr lang="en-MY" sz="2000" i="1" dirty="0" err="1"/>
              <a:t>I</a:t>
            </a:r>
            <a:r>
              <a:rPr lang="en-MY" sz="2000" dirty="0" err="1"/>
              <a:t>pinch</a:t>
            </a:r>
            <a:r>
              <a:rPr lang="en-MY" sz="2000" dirty="0"/>
              <a:t> </a:t>
            </a:r>
            <a:r>
              <a:rPr lang="en-MY" sz="2000" dirty="0" smtClean="0"/>
              <a:t>measurements </a:t>
            </a:r>
            <a:r>
              <a:rPr lang="en-GB" sz="2000" dirty="0" smtClean="0"/>
              <a:t>using </a:t>
            </a:r>
            <a:r>
              <a:rPr lang="en-GB" sz="2000" dirty="0"/>
              <a:t>magnetic probes</a:t>
            </a:r>
            <a:r>
              <a:rPr lang="en-GB" sz="2000" dirty="0" smtClean="0"/>
              <a:t>.</a:t>
            </a:r>
            <a:endParaRPr lang="en-MY" sz="2000" dirty="0" smtClean="0"/>
          </a:p>
        </p:txBody>
      </p:sp>
    </p:spTree>
    <p:extLst>
      <p:ext uri="{BB962C8B-B14F-4D97-AF65-F5344CB8AC3E}">
        <p14:creationId xmlns:p14="http://schemas.microsoft.com/office/powerpoint/2010/main" val="38727909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endParaRPr lang="en-GB" dirty="0"/>
          </a:p>
        </p:txBody>
      </p:sp>
      <p:sp>
        <p:nvSpPr>
          <p:cNvPr id="8" name="Content Placeholder 7"/>
          <p:cNvSpPr>
            <a:spLocks noGrp="1"/>
          </p:cNvSpPr>
          <p:nvPr>
            <p:ph idx="1"/>
          </p:nvPr>
        </p:nvSpPr>
        <p:spPr/>
        <p:txBody>
          <a:bodyPr/>
          <a:lstStyle/>
          <a:p>
            <a:r>
              <a:rPr lang="en-MY" sz="2400" dirty="0" smtClean="0"/>
              <a:t>The </a:t>
            </a:r>
            <a:r>
              <a:rPr lang="en-MY" sz="2400" dirty="0"/>
              <a:t>computed </a:t>
            </a:r>
            <a:r>
              <a:rPr lang="en-MY" sz="2400" i="1" dirty="0" err="1"/>
              <a:t>I</a:t>
            </a:r>
            <a:r>
              <a:rPr lang="en-MY" sz="2400" dirty="0" err="1"/>
              <a:t>pinch</a:t>
            </a:r>
            <a:r>
              <a:rPr lang="en-MY" sz="2400" dirty="0"/>
              <a:t> was 4% </a:t>
            </a:r>
            <a:r>
              <a:rPr lang="en-MY" sz="2400" dirty="0" smtClean="0"/>
              <a:t>larger than </a:t>
            </a:r>
            <a:r>
              <a:rPr lang="en-MY" sz="2400" dirty="0"/>
              <a:t>the measured </a:t>
            </a:r>
            <a:r>
              <a:rPr lang="en-MY" sz="2400" i="1" dirty="0" err="1"/>
              <a:t>I</a:t>
            </a:r>
            <a:r>
              <a:rPr lang="en-MY" sz="2400" dirty="0" err="1"/>
              <a:t>pinch</a:t>
            </a:r>
            <a:r>
              <a:rPr lang="en-MY" sz="2400" dirty="0"/>
              <a:t>. This difference was to be </a:t>
            </a:r>
            <a:r>
              <a:rPr lang="en-MY" sz="2400" dirty="0" smtClean="0"/>
              <a:t>expected considering </a:t>
            </a:r>
            <a:r>
              <a:rPr lang="en-MY" sz="2400" dirty="0"/>
              <a:t>that the </a:t>
            </a:r>
            <a:r>
              <a:rPr lang="en-MY" sz="2400" dirty="0" err="1"/>
              <a:t>modeled</a:t>
            </a:r>
            <a:r>
              <a:rPr lang="en-MY" sz="2400" dirty="0"/>
              <a:t> </a:t>
            </a:r>
            <a:r>
              <a:rPr lang="en-MY" sz="2400" i="1" dirty="0" err="1"/>
              <a:t>fcr</a:t>
            </a:r>
            <a:r>
              <a:rPr lang="en-MY" sz="2400" i="1" dirty="0"/>
              <a:t> </a:t>
            </a:r>
            <a:r>
              <a:rPr lang="en-MY" sz="2400" dirty="0"/>
              <a:t>was an average value </a:t>
            </a:r>
            <a:r>
              <a:rPr lang="en-MY" sz="2400" dirty="0" smtClean="0"/>
              <a:t>of 0.51</a:t>
            </a:r>
            <a:r>
              <a:rPr lang="en-MY" sz="2400" dirty="0"/>
              <a:t>; while the laboratory measurement showed Fig. 3 </a:t>
            </a:r>
            <a:r>
              <a:rPr lang="en-MY" sz="2400" dirty="0" smtClean="0"/>
              <a:t>that in </a:t>
            </a:r>
            <a:r>
              <a:rPr lang="en-MY" sz="2400" dirty="0"/>
              <a:t>the radial phase </a:t>
            </a:r>
            <a:r>
              <a:rPr lang="en-MY" sz="2400" i="1" dirty="0" err="1"/>
              <a:t>Ip</a:t>
            </a:r>
            <a:r>
              <a:rPr lang="en-MY" sz="2400" i="1" dirty="0"/>
              <a:t> </a:t>
            </a:r>
            <a:r>
              <a:rPr lang="en-MY" sz="2400" dirty="0"/>
              <a:t>/ </a:t>
            </a:r>
            <a:r>
              <a:rPr lang="en-MY" sz="2400" i="1" dirty="0" err="1"/>
              <a:t>I</a:t>
            </a:r>
            <a:r>
              <a:rPr lang="en-MY" sz="2400" dirty="0" err="1"/>
              <a:t>total</a:t>
            </a:r>
            <a:r>
              <a:rPr lang="en-MY" sz="2400" dirty="0"/>
              <a:t> varied from 0.63 to 0.4, and at </a:t>
            </a:r>
            <a:r>
              <a:rPr lang="en-MY" sz="2400" dirty="0" smtClean="0"/>
              <a:t>the start </a:t>
            </a:r>
            <a:r>
              <a:rPr lang="en-MY" sz="2400" dirty="0"/>
              <a:t>of the pinch phase this ratio was 0.49 and rapidly dropping.</a:t>
            </a:r>
          </a:p>
          <a:p>
            <a:r>
              <a:rPr lang="en-MY" sz="2400" dirty="0"/>
              <a:t>Thus, one would expect the computed value of </a:t>
            </a:r>
            <a:r>
              <a:rPr lang="en-MY" sz="2400" i="1" dirty="0" err="1"/>
              <a:t>I</a:t>
            </a:r>
            <a:r>
              <a:rPr lang="en-MY" sz="2400" dirty="0" err="1"/>
              <a:t>pinch</a:t>
            </a:r>
            <a:r>
              <a:rPr lang="en-MY" sz="2400" dirty="0"/>
              <a:t> </a:t>
            </a:r>
            <a:r>
              <a:rPr lang="en-MY" sz="2400" dirty="0" smtClean="0"/>
              <a:t>to be </a:t>
            </a:r>
            <a:r>
              <a:rPr lang="en-MY" sz="2400" dirty="0"/>
              <a:t>somewhat higher than the </a:t>
            </a:r>
            <a:r>
              <a:rPr lang="en-MY" sz="2400" dirty="0" smtClean="0"/>
              <a:t>measured</a:t>
            </a:r>
            <a:r>
              <a:rPr lang="en-MY" sz="2400" dirty="0"/>
              <a:t>, which turned out </a:t>
            </a:r>
            <a:r>
              <a:rPr lang="en-MY" sz="2400" dirty="0" smtClean="0"/>
              <a:t>to be </a:t>
            </a:r>
            <a:r>
              <a:rPr lang="en-MY" sz="2400" dirty="0"/>
              <a:t>the case. Nevertheless, the difference of 4% is better </a:t>
            </a:r>
            <a:r>
              <a:rPr lang="en-MY" sz="2400" dirty="0" smtClean="0"/>
              <a:t>than the </a:t>
            </a:r>
            <a:r>
              <a:rPr lang="en-MY" sz="2400" dirty="0"/>
              <a:t>typical error of 20% estimated for </a:t>
            </a:r>
            <a:r>
              <a:rPr lang="en-MY" sz="2400" i="1" dirty="0" err="1"/>
              <a:t>I</a:t>
            </a:r>
            <a:r>
              <a:rPr lang="en-MY" sz="2400" dirty="0" err="1"/>
              <a:t>pinch</a:t>
            </a:r>
            <a:r>
              <a:rPr lang="en-MY" sz="2400" dirty="0"/>
              <a:t> </a:t>
            </a:r>
            <a:r>
              <a:rPr lang="en-MY" sz="2400" dirty="0" smtClean="0"/>
              <a:t>measurements </a:t>
            </a:r>
            <a:r>
              <a:rPr lang="en-GB" sz="2400" dirty="0" smtClean="0"/>
              <a:t>using </a:t>
            </a:r>
            <a:r>
              <a:rPr lang="en-GB" sz="2400" dirty="0"/>
              <a:t>magnetic probes</a:t>
            </a:r>
            <a:r>
              <a:rPr lang="en-GB" sz="2400" dirty="0" smtClean="0"/>
              <a:t>.</a:t>
            </a:r>
            <a:endParaRPr lang="en-GB" sz="2400" dirty="0"/>
          </a:p>
        </p:txBody>
      </p:sp>
    </p:spTree>
    <p:extLst>
      <p:ext uri="{BB962C8B-B14F-4D97-AF65-F5344CB8AC3E}">
        <p14:creationId xmlns:p14="http://schemas.microsoft.com/office/powerpoint/2010/main" val="346459266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90"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4149" y="1634685"/>
            <a:ext cx="7966283" cy="48284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2"/>
          <p:cNvSpPr txBox="1">
            <a:spLocks noChangeArrowheads="1"/>
          </p:cNvSpPr>
          <p:nvPr/>
        </p:nvSpPr>
        <p:spPr bwMode="auto">
          <a:xfrm>
            <a:off x="0" y="0"/>
            <a:ext cx="9144000"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nchor="b"/>
          <a:lstStyle>
            <a:lvl1pPr algn="r" rtl="0" eaLnBrk="0" fontAlgn="base" hangingPunct="0">
              <a:spcBef>
                <a:spcPct val="0"/>
              </a:spcBef>
              <a:spcAft>
                <a:spcPct val="0"/>
              </a:spcAft>
              <a:defRPr sz="4400" i="1">
                <a:solidFill>
                  <a:schemeClr val="tx2"/>
                </a:solidFill>
                <a:latin typeface="+mj-lt"/>
                <a:ea typeface="+mj-ea"/>
                <a:cs typeface="+mj-cs"/>
              </a:defRPr>
            </a:lvl1pPr>
            <a:lvl2pPr algn="r" rtl="0" eaLnBrk="0" fontAlgn="base" hangingPunct="0">
              <a:spcBef>
                <a:spcPct val="0"/>
              </a:spcBef>
              <a:spcAft>
                <a:spcPct val="0"/>
              </a:spcAft>
              <a:defRPr sz="4400" i="1">
                <a:solidFill>
                  <a:schemeClr val="tx2"/>
                </a:solidFill>
                <a:latin typeface="Times New Roman" pitchFamily="18" charset="0"/>
              </a:defRPr>
            </a:lvl2pPr>
            <a:lvl3pPr algn="r" rtl="0" eaLnBrk="0" fontAlgn="base" hangingPunct="0">
              <a:spcBef>
                <a:spcPct val="0"/>
              </a:spcBef>
              <a:spcAft>
                <a:spcPct val="0"/>
              </a:spcAft>
              <a:defRPr sz="4400" i="1">
                <a:solidFill>
                  <a:schemeClr val="tx2"/>
                </a:solidFill>
                <a:latin typeface="Times New Roman" pitchFamily="18" charset="0"/>
              </a:defRPr>
            </a:lvl3pPr>
            <a:lvl4pPr algn="r" rtl="0" eaLnBrk="0" fontAlgn="base" hangingPunct="0">
              <a:spcBef>
                <a:spcPct val="0"/>
              </a:spcBef>
              <a:spcAft>
                <a:spcPct val="0"/>
              </a:spcAft>
              <a:defRPr sz="4400" i="1">
                <a:solidFill>
                  <a:schemeClr val="tx2"/>
                </a:solidFill>
                <a:latin typeface="Times New Roman" pitchFamily="18" charset="0"/>
              </a:defRPr>
            </a:lvl4pPr>
            <a:lvl5pPr algn="r" rtl="0" eaLnBrk="0" fontAlgn="base" hangingPunct="0">
              <a:spcBef>
                <a:spcPct val="0"/>
              </a:spcBef>
              <a:spcAft>
                <a:spcPct val="0"/>
              </a:spcAft>
              <a:defRPr sz="4400" i="1">
                <a:solidFill>
                  <a:schemeClr val="tx2"/>
                </a:solidFill>
                <a:latin typeface="Times New Roman" pitchFamily="18" charset="0"/>
              </a:defRPr>
            </a:lvl5pPr>
            <a:lvl6pPr marL="457200" algn="r" rtl="0" eaLnBrk="0" fontAlgn="base" hangingPunct="0">
              <a:spcBef>
                <a:spcPct val="0"/>
              </a:spcBef>
              <a:spcAft>
                <a:spcPct val="0"/>
              </a:spcAft>
              <a:defRPr sz="4400" i="1">
                <a:solidFill>
                  <a:schemeClr val="tx2"/>
                </a:solidFill>
                <a:latin typeface="Times New Roman" pitchFamily="18" charset="0"/>
              </a:defRPr>
            </a:lvl6pPr>
            <a:lvl7pPr marL="914400" algn="r" rtl="0" eaLnBrk="0" fontAlgn="base" hangingPunct="0">
              <a:spcBef>
                <a:spcPct val="0"/>
              </a:spcBef>
              <a:spcAft>
                <a:spcPct val="0"/>
              </a:spcAft>
              <a:defRPr sz="4400" i="1">
                <a:solidFill>
                  <a:schemeClr val="tx2"/>
                </a:solidFill>
                <a:latin typeface="Times New Roman" pitchFamily="18" charset="0"/>
              </a:defRPr>
            </a:lvl7pPr>
            <a:lvl8pPr marL="1371600" algn="r" rtl="0" eaLnBrk="0" fontAlgn="base" hangingPunct="0">
              <a:spcBef>
                <a:spcPct val="0"/>
              </a:spcBef>
              <a:spcAft>
                <a:spcPct val="0"/>
              </a:spcAft>
              <a:defRPr sz="4400" i="1">
                <a:solidFill>
                  <a:schemeClr val="tx2"/>
                </a:solidFill>
                <a:latin typeface="Times New Roman" pitchFamily="18" charset="0"/>
              </a:defRPr>
            </a:lvl8pPr>
            <a:lvl9pPr marL="1828800" algn="r" rtl="0" eaLnBrk="0" fontAlgn="base" hangingPunct="0">
              <a:spcBef>
                <a:spcPct val="0"/>
              </a:spcBef>
              <a:spcAft>
                <a:spcPct val="0"/>
              </a:spcAft>
              <a:defRPr sz="4400" i="1">
                <a:solidFill>
                  <a:schemeClr val="tx2"/>
                </a:solidFill>
                <a:latin typeface="Times New Roman" pitchFamily="18" charset="0"/>
              </a:defRPr>
            </a:lvl9pPr>
          </a:lstStyle>
          <a:p>
            <a:pPr indent="457200" algn="l" eaLnBrk="1" hangingPunct="1">
              <a:defRPr/>
            </a:pPr>
            <a:endParaRPr lang="en-US" altLang="en-US" sz="3600" b="0" dirty="0" smtClean="0"/>
          </a:p>
          <a:p>
            <a:pPr indent="457200" algn="l" eaLnBrk="1" hangingPunct="1">
              <a:defRPr/>
            </a:pPr>
            <a:endParaRPr lang="en-US" altLang="en-US" sz="3600" b="0" dirty="0"/>
          </a:p>
          <a:p>
            <a:pPr indent="457200" algn="l" eaLnBrk="1" hangingPunct="1">
              <a:defRPr/>
            </a:pPr>
            <a:endParaRPr lang="en-US" altLang="en-US" sz="3600" b="0" dirty="0" smtClean="0"/>
          </a:p>
          <a:p>
            <a:pPr indent="457200" algn="l" eaLnBrk="1" hangingPunct="1">
              <a:defRPr/>
            </a:pPr>
            <a:endParaRPr lang="en-US" altLang="en-US" sz="3600" b="0" dirty="0"/>
          </a:p>
          <a:p>
            <a:pPr indent="457200" algn="l" eaLnBrk="1" hangingPunct="1">
              <a:defRPr/>
            </a:pPr>
            <a:endParaRPr lang="en-US" altLang="en-US" sz="3600" b="0" dirty="0" smtClean="0"/>
          </a:p>
          <a:p>
            <a:pPr indent="457200" algn="l" eaLnBrk="1" hangingPunct="1">
              <a:defRPr/>
            </a:pPr>
            <a:endParaRPr lang="en-US" altLang="en-US" sz="3600" b="0" dirty="0"/>
          </a:p>
          <a:p>
            <a:pPr indent="457200" algn="l" eaLnBrk="1" hangingPunct="1">
              <a:defRPr/>
            </a:pPr>
            <a:endParaRPr lang="en-US" altLang="en-US" sz="3600" b="0" dirty="0" smtClean="0"/>
          </a:p>
          <a:p>
            <a:pPr indent="457200" algn="l" eaLnBrk="1" hangingPunct="1">
              <a:defRPr/>
            </a:pPr>
            <a:endParaRPr lang="en-US" altLang="en-US" sz="3600" b="0" dirty="0"/>
          </a:p>
          <a:p>
            <a:pPr indent="457200" algn="l" eaLnBrk="1" hangingPunct="1">
              <a:defRPr/>
            </a:pPr>
            <a:endParaRPr lang="en-US" altLang="en-US" sz="3600" b="0" dirty="0" smtClean="0"/>
          </a:p>
          <a:p>
            <a:pPr marL="457200" algn="l" eaLnBrk="1" hangingPunct="1">
              <a:defRPr/>
            </a:pPr>
            <a:endParaRPr lang="en-US" altLang="en-US" sz="3600" b="0" dirty="0" smtClean="0"/>
          </a:p>
          <a:p>
            <a:pPr marL="457200" algn="l" eaLnBrk="1" hangingPunct="1">
              <a:defRPr/>
            </a:pPr>
            <a:endParaRPr lang="en-US" altLang="en-US" sz="3600" b="0" dirty="0" smtClean="0"/>
          </a:p>
          <a:p>
            <a:pPr marL="457200" algn="l" eaLnBrk="1" hangingPunct="1">
              <a:defRPr/>
            </a:pPr>
            <a:endParaRPr lang="en-US" altLang="en-US" sz="2800" b="0" dirty="0"/>
          </a:p>
          <a:p>
            <a:pPr marL="457200" algn="l" eaLnBrk="1" hangingPunct="1">
              <a:defRPr/>
            </a:pPr>
            <a:r>
              <a:rPr lang="en-US" altLang="en-US" sz="2800" b="1" i="0" dirty="0" smtClean="0">
                <a:solidFill>
                  <a:schemeClr val="tx1"/>
                </a:solidFill>
              </a:rPr>
              <a:t>The Lee code - Philosophy</a:t>
            </a:r>
            <a:r>
              <a:rPr lang="en-US" altLang="en-US" sz="2800" b="1" i="0" dirty="0">
                <a:solidFill>
                  <a:schemeClr val="tx1"/>
                </a:solidFill>
              </a:rPr>
              <a:t>, modelling, results </a:t>
            </a:r>
            <a:r>
              <a:rPr lang="en-US" altLang="en-US" sz="2800" b="1" i="0" dirty="0" smtClean="0">
                <a:solidFill>
                  <a:schemeClr val="tx1"/>
                </a:solidFill>
              </a:rPr>
              <a:t>&amp; Applications</a:t>
            </a:r>
            <a:endParaRPr lang="en-US" altLang="en-US" sz="2800" kern="0" dirty="0" smtClean="0">
              <a:solidFill>
                <a:srgbClr val="FF0000"/>
              </a:solidFill>
            </a:endParaRPr>
          </a:p>
        </p:txBody>
      </p:sp>
      <p:sp>
        <p:nvSpPr>
          <p:cNvPr id="12" name="5-Point Star 11"/>
          <p:cNvSpPr/>
          <p:nvPr/>
        </p:nvSpPr>
        <p:spPr>
          <a:xfrm>
            <a:off x="649328" y="3012192"/>
            <a:ext cx="457200" cy="457200"/>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230660226"/>
      </p:ext>
    </p:extLst>
  </p:cSld>
  <p:clrMapOvr>
    <a:masterClrMapping/>
  </p:clrMapOvr>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0"/>
            <a:ext cx="8229600" cy="980728"/>
          </a:xfrm>
        </p:spPr>
        <p:txBody>
          <a:bodyPr/>
          <a:lstStyle/>
          <a:p>
            <a:r>
              <a:rPr lang="en-US" dirty="0" smtClean="0">
                <a:latin typeface="Times New Roman" panose="02020603050405020304" pitchFamily="18" charset="0"/>
                <a:cs typeface="Times New Roman" panose="02020603050405020304" pitchFamily="18" charset="0"/>
              </a:rPr>
              <a:t>Applications of the Code</a:t>
            </a:r>
            <a:endParaRPr lang="en-MY"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683568" y="980728"/>
            <a:ext cx="8229600" cy="4525963"/>
          </a:xfrm>
        </p:spPr>
        <p:txBody>
          <a:bodyPr/>
          <a:lstStyle/>
          <a:p>
            <a:r>
              <a:rPr lang="en-US" sz="2800" b="1" dirty="0" smtClean="0">
                <a:latin typeface="Times New Roman" panose="02020603050405020304" pitchFamily="18" charset="0"/>
                <a:cs typeface="Times New Roman" panose="02020603050405020304" pitchFamily="18" charset="0"/>
              </a:rPr>
              <a:t>Reference for diagnostics</a:t>
            </a:r>
            <a:r>
              <a:rPr lang="en-US" sz="2800" dirty="0" smtClean="0">
                <a:latin typeface="Times New Roman" panose="02020603050405020304" pitchFamily="18" charset="0"/>
                <a:cs typeface="Times New Roman" panose="02020603050405020304" pitchFamily="18" charset="0"/>
              </a:rPr>
              <a:t>: dynamics, pinch size and lifetimes, SXR yields, neutron yields, ion beams and FPS; anomalous resistance, amplitudes and time scales-applied to many PF’s, including tapered PF, curved anodes and hemispherical anode </a:t>
            </a:r>
          </a:p>
          <a:p>
            <a:r>
              <a:rPr lang="en-US" sz="2800" b="1" dirty="0" smtClean="0">
                <a:latin typeface="Times New Roman" panose="02020603050405020304" pitchFamily="18" charset="0"/>
                <a:cs typeface="Times New Roman" panose="02020603050405020304" pitchFamily="18" charset="0"/>
              </a:rPr>
              <a:t>Design &amp; optimization</a:t>
            </a:r>
            <a:r>
              <a:rPr lang="en-US" sz="2800" dirty="0" smtClean="0">
                <a:latin typeface="Times New Roman" panose="02020603050405020304" pitchFamily="18" charset="0"/>
                <a:cs typeface="Times New Roman" panose="02020603050405020304" pitchFamily="18" charset="0"/>
              </a:rPr>
              <a:t>: UNU/ICTP PFF (network) , NX2, NX3, FMPF (Singapore), FNII (Mexico), UBA (Argentina), KSU (USA), FOFU (USA), other machines Chile, Iran, Syria </a:t>
            </a:r>
            <a:r>
              <a:rPr lang="en-US" sz="2800" dirty="0" err="1" smtClean="0">
                <a:latin typeface="Times New Roman" panose="02020603050405020304" pitchFamily="18" charset="0"/>
                <a:cs typeface="Times New Roman" panose="02020603050405020304" pitchFamily="18" charset="0"/>
              </a:rPr>
              <a:t>etc</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DuPF</a:t>
            </a:r>
            <a:endParaRPr lang="en-US" sz="2800" dirty="0" smtClean="0">
              <a:latin typeface="Times New Roman" panose="02020603050405020304" pitchFamily="18" charset="0"/>
              <a:cs typeface="Times New Roman" panose="02020603050405020304" pitchFamily="18" charset="0"/>
            </a:endParaRPr>
          </a:p>
          <a:p>
            <a:r>
              <a:rPr lang="en-US" sz="2800" b="1" dirty="0" smtClean="0">
                <a:latin typeface="Times New Roman" panose="02020603050405020304" pitchFamily="18" charset="0"/>
                <a:cs typeface="Times New Roman" panose="02020603050405020304" pitchFamily="18" charset="0"/>
              </a:rPr>
              <a:t>Special designs</a:t>
            </a:r>
            <a:r>
              <a:rPr lang="en-US" sz="2800" dirty="0" smtClean="0">
                <a:latin typeface="Times New Roman" panose="02020603050405020304" pitchFamily="18" charset="0"/>
                <a:cs typeface="Times New Roman" panose="02020603050405020304" pitchFamily="18" charset="0"/>
              </a:rPr>
              <a:t>: current-stepped PF, multi-MJ PF</a:t>
            </a:r>
          </a:p>
          <a:p>
            <a:r>
              <a:rPr lang="en-US" sz="2800" b="1" dirty="0" smtClean="0">
                <a:latin typeface="Times New Roman" panose="02020603050405020304" pitchFamily="18" charset="0"/>
                <a:cs typeface="Times New Roman" panose="02020603050405020304" pitchFamily="18" charset="0"/>
              </a:rPr>
              <a:t>ML: modification </a:t>
            </a:r>
            <a:r>
              <a:rPr lang="en-US" sz="2800" dirty="0" smtClean="0">
                <a:latin typeface="Times New Roman" panose="02020603050405020304" pitchFamily="18" charset="0"/>
                <a:cs typeface="Times New Roman" panose="02020603050405020304" pitchFamily="18" charset="0"/>
              </a:rPr>
              <a:t>of code schematic to </a:t>
            </a:r>
            <a:r>
              <a:rPr lang="en-US" sz="2800" dirty="0" err="1" smtClean="0">
                <a:latin typeface="Times New Roman" panose="02020603050405020304" pitchFamily="18" charset="0"/>
                <a:cs typeface="Times New Roman" panose="02020603050405020304" pitchFamily="18" charset="0"/>
              </a:rPr>
              <a:t>Filippov</a:t>
            </a:r>
            <a:r>
              <a:rPr lang="en-US" sz="2800" dirty="0" smtClean="0">
                <a:latin typeface="Times New Roman" panose="02020603050405020304" pitchFamily="18" charset="0"/>
                <a:cs typeface="Times New Roman" panose="02020603050405020304" pitchFamily="18" charset="0"/>
              </a:rPr>
              <a:t> machines</a:t>
            </a:r>
            <a:endParaRPr lang="en-MY" sz="2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088754115"/>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type="subTitle" idx="4294967295"/>
          </p:nvPr>
        </p:nvSpPr>
        <p:spPr>
          <a:xfrm>
            <a:off x="685800" y="1588021"/>
            <a:ext cx="7772400" cy="4324350"/>
          </a:xfrm>
          <a:prstGeom prst="rect">
            <a:avLst/>
          </a:prstGeom>
        </p:spPr>
        <p:txBody>
          <a:bodyPr>
            <a:normAutofit fontScale="62500" lnSpcReduction="20000"/>
          </a:bodyPr>
          <a:lstStyle/>
          <a:p>
            <a:pPr>
              <a:defRPr/>
            </a:pPr>
            <a:r>
              <a:rPr lang="en-US" sz="5700" dirty="0" smtClean="0"/>
              <a:t>Scaling Properties:</a:t>
            </a:r>
          </a:p>
          <a:p>
            <a:pPr>
              <a:defRPr/>
            </a:pPr>
            <a:endParaRPr lang="en-US" dirty="0" smtClean="0"/>
          </a:p>
          <a:p>
            <a:pPr marL="457200" indent="-457200">
              <a:buFont typeface="Arial" panose="020B0604020202020204" pitchFamily="34" charset="0"/>
              <a:buChar char="•"/>
              <a:defRPr/>
            </a:pPr>
            <a:r>
              <a:rPr lang="en-US" sz="3800" b="1" dirty="0" smtClean="0"/>
              <a:t>Constancy of energy density (per unit mass) across range of machines</a:t>
            </a:r>
            <a:endParaRPr lang="en-US" sz="3800" b="1" baseline="30000" dirty="0" smtClean="0"/>
          </a:p>
          <a:p>
            <a:pPr marL="1485900" lvl="2" indent="-571500">
              <a:buFont typeface="Wingdings" panose="05000000000000000000" pitchFamily="2" charset="2"/>
              <a:buChar char="ü"/>
              <a:defRPr/>
            </a:pPr>
            <a:r>
              <a:rPr lang="en-US" sz="3600" dirty="0" smtClean="0"/>
              <a:t>Hence same temperature and density</a:t>
            </a:r>
            <a:endParaRPr lang="en-US" sz="3600" baseline="30000" dirty="0" smtClean="0"/>
          </a:p>
          <a:p>
            <a:pPr marL="1485900" lvl="2" indent="-571500">
              <a:buFont typeface="Wingdings" panose="05000000000000000000" pitchFamily="2" charset="2"/>
              <a:buChar char="ü"/>
              <a:defRPr/>
            </a:pPr>
            <a:r>
              <a:rPr lang="en-US" sz="3600" dirty="0" smtClean="0"/>
              <a:t>Constancy of drive current density I/a </a:t>
            </a:r>
          </a:p>
          <a:p>
            <a:pPr marL="1485900" lvl="2" indent="-571500">
              <a:buFont typeface="Wingdings" panose="05000000000000000000" pitchFamily="2" charset="2"/>
              <a:buChar char="ü"/>
              <a:defRPr/>
            </a:pPr>
            <a:r>
              <a:rPr lang="en-US" sz="3600" dirty="0" smtClean="0"/>
              <a:t>Constancy of speed factor (I/a)/</a:t>
            </a:r>
            <a:r>
              <a:rPr lang="en-US" sz="3600" dirty="0" smtClean="0">
                <a:latin typeface="Symbol" pitchFamily="18" charset="2"/>
              </a:rPr>
              <a:t>r</a:t>
            </a:r>
            <a:r>
              <a:rPr lang="en-US" sz="3600" baseline="30000" dirty="0" smtClean="0"/>
              <a:t>0.5</a:t>
            </a:r>
          </a:p>
          <a:p>
            <a:pPr>
              <a:defRPr/>
            </a:pPr>
            <a:endParaRPr lang="en-US" sz="2400" baseline="30000" dirty="0" smtClean="0"/>
          </a:p>
          <a:p>
            <a:pPr marL="571500" indent="-571500">
              <a:buFont typeface="Arial" panose="020B0604020202020204" pitchFamily="34" charset="0"/>
              <a:buChar char="•"/>
              <a:defRPr/>
            </a:pPr>
            <a:r>
              <a:rPr lang="en-US" sz="3800" b="1" dirty="0" smtClean="0"/>
              <a:t>Scaling of pinch dimensions &amp; lifetime</a:t>
            </a:r>
            <a:r>
              <a:rPr lang="en-US" sz="3800" b="1" baseline="30000" dirty="0" smtClean="0"/>
              <a:t> </a:t>
            </a:r>
            <a:r>
              <a:rPr lang="en-US" sz="3800" b="1" dirty="0" smtClean="0"/>
              <a:t> with anode radius ‘a’: </a:t>
            </a:r>
            <a:endParaRPr lang="en-MY" sz="3800" b="1" dirty="0" smtClean="0"/>
          </a:p>
          <a:p>
            <a:pPr marL="1371600" lvl="2" indent="-457200">
              <a:buFont typeface="Wingdings" panose="05000000000000000000" pitchFamily="2" charset="2"/>
              <a:buChar char="ü"/>
              <a:defRPr/>
            </a:pPr>
            <a:r>
              <a:rPr lang="en-US" sz="3200" dirty="0" smtClean="0"/>
              <a:t>   pinch radius ratio 	</a:t>
            </a:r>
            <a:r>
              <a:rPr lang="en-US" sz="3200" dirty="0" err="1" smtClean="0"/>
              <a:t>r</a:t>
            </a:r>
            <a:r>
              <a:rPr lang="en-US" sz="3200" baseline="-25000" dirty="0" err="1" smtClean="0"/>
              <a:t>p</a:t>
            </a:r>
            <a:r>
              <a:rPr lang="en-US" sz="3200" dirty="0" smtClean="0"/>
              <a:t>/a =constant</a:t>
            </a:r>
          </a:p>
          <a:p>
            <a:pPr marL="1371600" lvl="2" indent="-457200">
              <a:buFont typeface="Wingdings" panose="05000000000000000000" pitchFamily="2" charset="2"/>
              <a:buChar char="ü"/>
              <a:defRPr/>
            </a:pPr>
            <a:r>
              <a:rPr lang="en-US" sz="3200" dirty="0"/>
              <a:t> </a:t>
            </a:r>
            <a:r>
              <a:rPr lang="en-US" sz="3200" dirty="0" smtClean="0"/>
              <a:t>  pinch length ratio   	</a:t>
            </a:r>
            <a:r>
              <a:rPr lang="en-US" sz="3200" dirty="0" err="1" smtClean="0"/>
              <a:t>z</a:t>
            </a:r>
            <a:r>
              <a:rPr lang="en-US" sz="3200" baseline="-25000" dirty="0" err="1" smtClean="0"/>
              <a:t>p</a:t>
            </a:r>
            <a:r>
              <a:rPr lang="en-US" sz="3200" dirty="0" smtClean="0"/>
              <a:t>/a=constant</a:t>
            </a:r>
          </a:p>
          <a:p>
            <a:pPr marL="1371600" lvl="2" indent="-457200">
              <a:buFont typeface="Wingdings" panose="05000000000000000000" pitchFamily="2" charset="2"/>
              <a:buChar char="ü"/>
              <a:defRPr/>
            </a:pPr>
            <a:r>
              <a:rPr lang="en-US" sz="3200" dirty="0"/>
              <a:t> </a:t>
            </a:r>
            <a:r>
              <a:rPr lang="en-US" sz="3200" dirty="0" smtClean="0"/>
              <a:t> pinch duration ratio   </a:t>
            </a:r>
            <a:r>
              <a:rPr lang="en-US" sz="3200" dirty="0" err="1" smtClean="0"/>
              <a:t>t</a:t>
            </a:r>
            <a:r>
              <a:rPr lang="en-US" sz="3200" baseline="-25000" dirty="0" err="1" smtClean="0"/>
              <a:t>p</a:t>
            </a:r>
            <a:r>
              <a:rPr lang="en-US" sz="3200" dirty="0" smtClean="0"/>
              <a:t>/a=constant</a:t>
            </a:r>
            <a:endParaRPr lang="en-MY" dirty="0"/>
          </a:p>
        </p:txBody>
      </p:sp>
      <p:sp>
        <p:nvSpPr>
          <p:cNvPr id="4" name="Title 1"/>
          <p:cNvSpPr>
            <a:spLocks noGrp="1"/>
          </p:cNvSpPr>
          <p:nvPr>
            <p:ph type="title"/>
          </p:nvPr>
        </p:nvSpPr>
        <p:spPr>
          <a:xfrm>
            <a:off x="457200" y="274638"/>
            <a:ext cx="8229600" cy="922114"/>
          </a:xfrm>
        </p:spPr>
        <p:txBody>
          <a:bodyPr/>
          <a:lstStyle/>
          <a:p>
            <a:r>
              <a:rPr lang="en-US" dirty="0" smtClean="0">
                <a:latin typeface="Times New Roman" panose="02020603050405020304" pitchFamily="18" charset="0"/>
                <a:cs typeface="Times New Roman" panose="02020603050405020304" pitchFamily="18" charset="0"/>
              </a:rPr>
              <a:t>Information derived from code</a:t>
            </a:r>
            <a:br>
              <a:rPr lang="en-US" dirty="0" smtClean="0">
                <a:latin typeface="Times New Roman" panose="02020603050405020304" pitchFamily="18" charset="0"/>
                <a:cs typeface="Times New Roman" panose="02020603050405020304" pitchFamily="18" charset="0"/>
              </a:rPr>
            </a:br>
            <a:r>
              <a:rPr lang="en-US" sz="2400" dirty="0">
                <a:hlinkClick r:id="rId2"/>
              </a:rPr>
              <a:t>http:www.plasmafocus.net</a:t>
            </a:r>
            <a:endParaRPr lang="en-MY"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484969098"/>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p:cNvSpPr>
          <p:nvPr>
            <p:ph type="title"/>
          </p:nvPr>
        </p:nvSpPr>
        <p:spPr/>
        <p:txBody>
          <a:bodyPr lIns="91440" tIns="45720" rIns="91440" bIns="45720" anchor="ctr"/>
          <a:lstStyle/>
          <a:p>
            <a:pPr algn="ctr" eaLnBrk="1" hangingPunct="1"/>
            <a:r>
              <a:rPr lang="en-US" altLang="en-US" smtClean="0"/>
              <a:t>Scaling Properties – specially important for energy applications</a:t>
            </a:r>
          </a:p>
        </p:txBody>
      </p:sp>
      <p:pic>
        <p:nvPicPr>
          <p:cNvPr id="39939" name="Picture 4" descr="UNU ICTP PFF"/>
          <p:cNvPicPr>
            <a:picLocks noGrp="1" noChangeAspect="1" noChangeArrowheads="1"/>
          </p:cNvPicPr>
          <p:nvPr>
            <p:ph idx="4294967295"/>
          </p:nvPr>
        </p:nvPicPr>
        <p:blipFill>
          <a:blip r:embed="rId2" cstate="print">
            <a:extLst>
              <a:ext uri="{28A0092B-C50C-407E-A947-70E740481C1C}">
                <a14:useLocalDpi xmlns:a14="http://schemas.microsoft.com/office/drawing/2010/main" val="0"/>
              </a:ext>
            </a:extLst>
          </a:blip>
          <a:srcRect r="934" b="2640"/>
          <a:stretch>
            <a:fillRect/>
          </a:stretch>
        </p:blipFill>
        <p:spPr>
          <a:xfrm>
            <a:off x="1522413" y="2819400"/>
            <a:ext cx="1754187" cy="2444750"/>
          </a:xfrm>
          <a:prstGeom prst="rect">
            <a:avLst/>
          </a:prstGeom>
        </p:spPr>
      </p:pic>
      <p:pic>
        <p:nvPicPr>
          <p:cNvPr id="39940" name="Picture 5" descr="PF1000"/>
          <p:cNvPicPr>
            <a:picLocks noChangeAspect="1" noChangeArrowheads="1"/>
          </p:cNvPicPr>
          <p:nvPr/>
        </p:nvPicPr>
        <p:blipFill>
          <a:blip r:embed="rId3">
            <a:extLst>
              <a:ext uri="{28A0092B-C50C-407E-A947-70E740481C1C}">
                <a14:useLocalDpi xmlns:a14="http://schemas.microsoft.com/office/drawing/2010/main" val="0"/>
              </a:ext>
            </a:extLst>
          </a:blip>
          <a:srcRect r="3290" b="9557"/>
          <a:stretch>
            <a:fillRect/>
          </a:stretch>
        </p:blipFill>
        <p:spPr bwMode="auto">
          <a:xfrm>
            <a:off x="3352800" y="1658938"/>
            <a:ext cx="5410200" cy="3751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9941" name="Text Box 6"/>
          <p:cNvSpPr txBox="1">
            <a:spLocks noChangeArrowheads="1"/>
          </p:cNvSpPr>
          <p:nvPr/>
        </p:nvSpPr>
        <p:spPr bwMode="auto">
          <a:xfrm>
            <a:off x="1371600" y="5334000"/>
            <a:ext cx="2514600" cy="779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2"/>
              </a:buClr>
              <a:buChar char="•"/>
              <a:defRPr sz="3200">
                <a:solidFill>
                  <a:schemeClr val="tx1"/>
                </a:solidFill>
                <a:latin typeface="Times New Roman" panose="02020603050405020304" pitchFamily="18" charset="0"/>
              </a:defRPr>
            </a:lvl1pPr>
            <a:lvl2pPr marL="742950" indent="-285750">
              <a:spcBef>
                <a:spcPct val="20000"/>
              </a:spcBef>
              <a:buClr>
                <a:schemeClr val="tx2"/>
              </a:buClr>
              <a:buChar char="–"/>
              <a:defRPr sz="28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eaLnBrk="1" hangingPunct="1">
              <a:spcBef>
                <a:spcPct val="50000"/>
              </a:spcBef>
              <a:buClrTx/>
              <a:buFontTx/>
              <a:buNone/>
            </a:pPr>
            <a:r>
              <a:rPr lang="en-US" altLang="en-US" sz="1800" dirty="0">
                <a:latin typeface="+mj-lt"/>
                <a:cs typeface="Arial" panose="020B0604020202020204" pitchFamily="34" charset="0"/>
              </a:rPr>
              <a:t>3 kJ machine</a:t>
            </a:r>
          </a:p>
          <a:p>
            <a:pPr eaLnBrk="1" hangingPunct="1">
              <a:spcBef>
                <a:spcPct val="50000"/>
              </a:spcBef>
              <a:buClrTx/>
              <a:buFontTx/>
              <a:buNone/>
            </a:pPr>
            <a:r>
              <a:rPr lang="en-US" altLang="en-US" sz="1800" dirty="0">
                <a:latin typeface="+mj-lt"/>
                <a:cs typeface="Arial" panose="020B0604020202020204" pitchFamily="34" charset="0"/>
              </a:rPr>
              <a:t>Small Plasma Focus</a:t>
            </a:r>
          </a:p>
        </p:txBody>
      </p:sp>
      <p:sp>
        <p:nvSpPr>
          <p:cNvPr id="39942" name="Text Box 7"/>
          <p:cNvSpPr txBox="1">
            <a:spLocks noChangeArrowheads="1"/>
          </p:cNvSpPr>
          <p:nvPr/>
        </p:nvSpPr>
        <p:spPr bwMode="auto">
          <a:xfrm>
            <a:off x="5181600" y="5334000"/>
            <a:ext cx="2590800" cy="779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2"/>
              </a:buClr>
              <a:buChar char="•"/>
              <a:defRPr sz="3200">
                <a:solidFill>
                  <a:schemeClr val="tx1"/>
                </a:solidFill>
                <a:latin typeface="Times New Roman" panose="02020603050405020304" pitchFamily="18" charset="0"/>
              </a:defRPr>
            </a:lvl1pPr>
            <a:lvl2pPr marL="742950" indent="-285750">
              <a:spcBef>
                <a:spcPct val="20000"/>
              </a:spcBef>
              <a:buClr>
                <a:schemeClr val="tx2"/>
              </a:buClr>
              <a:buChar char="–"/>
              <a:defRPr sz="28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eaLnBrk="1" hangingPunct="1">
              <a:spcBef>
                <a:spcPct val="50000"/>
              </a:spcBef>
              <a:buClrTx/>
              <a:buFontTx/>
              <a:buNone/>
            </a:pPr>
            <a:r>
              <a:rPr lang="en-US" altLang="en-US" sz="1800" dirty="0">
                <a:latin typeface="+mj-lt"/>
                <a:cs typeface="Arial" panose="020B0604020202020204" pitchFamily="34" charset="0"/>
              </a:rPr>
              <a:t>1000 kJ chamber only</a:t>
            </a:r>
          </a:p>
          <a:p>
            <a:pPr eaLnBrk="1" hangingPunct="1">
              <a:spcBef>
                <a:spcPct val="50000"/>
              </a:spcBef>
              <a:buClrTx/>
              <a:buFontTx/>
              <a:buNone/>
            </a:pPr>
            <a:r>
              <a:rPr lang="en-US" altLang="en-US" sz="1800" dirty="0">
                <a:latin typeface="+mj-lt"/>
                <a:cs typeface="Arial" panose="020B0604020202020204" pitchFamily="34" charset="0"/>
              </a:rPr>
              <a:t>Big Plasma Focus</a:t>
            </a:r>
          </a:p>
        </p:txBody>
      </p:sp>
      <p:sp>
        <p:nvSpPr>
          <p:cNvPr id="39943" name="Line 7"/>
          <p:cNvSpPr>
            <a:spLocks noChangeShapeType="1"/>
          </p:cNvSpPr>
          <p:nvPr/>
        </p:nvSpPr>
        <p:spPr bwMode="auto">
          <a:xfrm>
            <a:off x="1828800" y="2514600"/>
            <a:ext cx="114300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9944" name="Text Box 8"/>
          <p:cNvSpPr txBox="1">
            <a:spLocks noChangeArrowheads="1"/>
          </p:cNvSpPr>
          <p:nvPr/>
        </p:nvSpPr>
        <p:spPr bwMode="auto">
          <a:xfrm>
            <a:off x="1752600" y="2147888"/>
            <a:ext cx="68580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tx2"/>
              </a:buClr>
              <a:buChar char="•"/>
              <a:defRPr sz="3200">
                <a:solidFill>
                  <a:schemeClr val="tx1"/>
                </a:solidFill>
                <a:latin typeface="Times New Roman" panose="02020603050405020304" pitchFamily="18" charset="0"/>
              </a:defRPr>
            </a:lvl1pPr>
            <a:lvl2pPr marL="742950" indent="-285750">
              <a:spcBef>
                <a:spcPct val="20000"/>
              </a:spcBef>
              <a:buClr>
                <a:schemeClr val="tx2"/>
              </a:buClr>
              <a:buChar char="–"/>
              <a:defRPr sz="28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50000"/>
              </a:spcBef>
              <a:buClrTx/>
              <a:buFontTx/>
              <a:buNone/>
            </a:pPr>
            <a:r>
              <a:rPr lang="en-US" altLang="en-US" sz="1800" b="0">
                <a:latin typeface="Arial Black" panose="020B0A04020102020204" pitchFamily="34" charset="0"/>
              </a:rPr>
              <a:t>1 m</a:t>
            </a:r>
          </a:p>
        </p:txBody>
      </p:sp>
    </p:spTree>
    <p:extLst>
      <p:ext uri="{BB962C8B-B14F-4D97-AF65-F5344CB8AC3E}">
        <p14:creationId xmlns:p14="http://schemas.microsoft.com/office/powerpoint/2010/main" val="53899710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0"/>
            <a:ext cx="9144000" cy="1143000"/>
          </a:xfrm>
        </p:spPr>
        <p:txBody>
          <a:bodyPr>
            <a:normAutofit/>
          </a:bodyPr>
          <a:lstStyle/>
          <a:p>
            <a:pPr algn="l">
              <a:defRPr/>
            </a:pPr>
            <a:r>
              <a:rPr lang="en-MY" sz="2000" dirty="0" smtClean="0">
                <a:cs typeface="Times New Roman" panose="02020603050405020304" pitchFamily="18" charset="0"/>
              </a:rPr>
              <a:t>Nobel Laureate </a:t>
            </a:r>
            <a:r>
              <a:rPr lang="en-MY" sz="2000" dirty="0" err="1" smtClean="0">
                <a:cs typeface="Times New Roman" panose="02020603050405020304" pitchFamily="18" charset="0"/>
              </a:rPr>
              <a:t>Abdus</a:t>
            </a:r>
            <a:r>
              <a:rPr lang="en-MY" sz="2000" dirty="0" smtClean="0">
                <a:cs typeface="Times New Roman" panose="02020603050405020304" pitchFamily="18" charset="0"/>
              </a:rPr>
              <a:t> Salam visiting the UNU Training Programme on Plasma</a:t>
            </a:r>
            <a:r>
              <a:rPr lang="en-MY" sz="2000" dirty="0">
                <a:cs typeface="Times New Roman" panose="02020603050405020304" pitchFamily="18" charset="0"/>
              </a:rPr>
              <a:t> and Laser Technology at UM in January </a:t>
            </a:r>
            <a:r>
              <a:rPr lang="en-MY" sz="2000" dirty="0" smtClean="0">
                <a:cs typeface="Times New Roman" panose="02020603050405020304" pitchFamily="18" charset="0"/>
              </a:rPr>
              <a:t>1986</a:t>
            </a:r>
            <a:br>
              <a:rPr lang="en-MY" sz="2000" dirty="0" smtClean="0">
                <a:cs typeface="Times New Roman" panose="02020603050405020304" pitchFamily="18" charset="0"/>
              </a:rPr>
            </a:br>
            <a:r>
              <a:rPr lang="en-MY" sz="1200" dirty="0" smtClean="0">
                <a:cs typeface="Times New Roman" panose="02020603050405020304" pitchFamily="18" charset="0"/>
              </a:rPr>
              <a:t>L-r:</a:t>
            </a:r>
            <a:r>
              <a:rPr lang="en-MY" sz="2000" dirty="0" smtClean="0">
                <a:cs typeface="Times New Roman" panose="02020603050405020304" pitchFamily="18" charset="0"/>
              </a:rPr>
              <a:t> </a:t>
            </a:r>
            <a:r>
              <a:rPr lang="en-MY" sz="1200" dirty="0" err="1" smtClean="0">
                <a:cs typeface="Times New Roman" panose="02020603050405020304" pitchFamily="18" charset="0"/>
              </a:rPr>
              <a:t>Widdi</a:t>
            </a:r>
            <a:r>
              <a:rPr lang="en-MY" sz="1200" dirty="0" smtClean="0">
                <a:cs typeface="Times New Roman" panose="02020603050405020304" pitchFamily="18" charset="0"/>
              </a:rPr>
              <a:t>, </a:t>
            </a:r>
            <a:r>
              <a:rPr lang="en-MY" sz="1200" dirty="0" err="1" smtClean="0">
                <a:cs typeface="Times New Roman" panose="02020603050405020304" pitchFamily="18" charset="0"/>
              </a:rPr>
              <a:t>Gholap</a:t>
            </a:r>
            <a:r>
              <a:rPr lang="en-MY" sz="1200" dirty="0" smtClean="0">
                <a:cs typeface="Times New Roman" panose="02020603050405020304" pitchFamily="18" charset="0"/>
              </a:rPr>
              <a:t>, </a:t>
            </a:r>
            <a:r>
              <a:rPr lang="en-MY" sz="1200" dirty="0" err="1" smtClean="0">
                <a:cs typeface="Times New Roman" panose="02020603050405020304" pitchFamily="18" charset="0"/>
              </a:rPr>
              <a:t>Sapru</a:t>
            </a:r>
            <a:r>
              <a:rPr lang="en-MY" sz="1200" dirty="0" smtClean="0">
                <a:cs typeface="Times New Roman" panose="02020603050405020304" pitchFamily="18" charset="0"/>
              </a:rPr>
              <a:t>, Smith, </a:t>
            </a:r>
            <a:r>
              <a:rPr lang="en-MY" sz="1200" dirty="0" err="1" smtClean="0">
                <a:cs typeface="Times New Roman" panose="02020603050405020304" pitchFamily="18" charset="0"/>
              </a:rPr>
              <a:t>Tou</a:t>
            </a:r>
            <a:r>
              <a:rPr lang="en-MY" sz="1200" dirty="0" smtClean="0">
                <a:cs typeface="Times New Roman" panose="02020603050405020304" pitchFamily="18" charset="0"/>
              </a:rPr>
              <a:t>, </a:t>
            </a:r>
            <a:r>
              <a:rPr lang="en-MY" sz="1200" dirty="0" err="1" smtClean="0">
                <a:cs typeface="Times New Roman" panose="02020603050405020304" pitchFamily="18" charset="0"/>
              </a:rPr>
              <a:t>Abdus</a:t>
            </a:r>
            <a:r>
              <a:rPr lang="en-MY" sz="1200" dirty="0" smtClean="0">
                <a:cs typeface="Times New Roman" panose="02020603050405020304" pitchFamily="18" charset="0"/>
              </a:rPr>
              <a:t> Salam, K </a:t>
            </a:r>
            <a:r>
              <a:rPr lang="en-MY" sz="1200" dirty="0" err="1" smtClean="0">
                <a:cs typeface="Times New Roman" panose="02020603050405020304" pitchFamily="18" charset="0"/>
              </a:rPr>
              <a:t>Eissa</a:t>
            </a:r>
            <a:r>
              <a:rPr lang="en-MY" sz="1200" dirty="0" smtClean="0">
                <a:cs typeface="Times New Roman" panose="02020603050405020304" pitchFamily="18" charset="0"/>
              </a:rPr>
              <a:t> (almost hidden), </a:t>
            </a:r>
            <a:r>
              <a:rPr lang="en-MY" sz="1200" dirty="0" err="1" smtClean="0">
                <a:cs typeface="Times New Roman" panose="02020603050405020304" pitchFamily="18" charset="0"/>
              </a:rPr>
              <a:t>Suryadi</a:t>
            </a:r>
            <a:r>
              <a:rPr lang="en-MY" sz="1200" dirty="0" smtClean="0">
                <a:cs typeface="Times New Roman" panose="02020603050405020304" pitchFamily="18" charset="0"/>
              </a:rPr>
              <a:t>, </a:t>
            </a:r>
            <a:r>
              <a:rPr lang="en-MY" sz="1200" dirty="0" err="1" smtClean="0">
                <a:cs typeface="Times New Roman" panose="02020603050405020304" pitchFamily="18" charset="0"/>
              </a:rPr>
              <a:t>Zakaullah</a:t>
            </a:r>
            <a:r>
              <a:rPr lang="en-MY" sz="1200" dirty="0" smtClean="0">
                <a:cs typeface="Times New Roman" panose="02020603050405020304" pitchFamily="18" charset="0"/>
              </a:rPr>
              <a:t>, </a:t>
            </a:r>
            <a:r>
              <a:rPr lang="en-MY" sz="1200" dirty="0" err="1" smtClean="0">
                <a:cs typeface="Times New Roman" panose="02020603050405020304" pitchFamily="18" charset="0"/>
              </a:rPr>
              <a:t>Kwek</a:t>
            </a:r>
            <a:r>
              <a:rPr lang="en-MY" sz="1200" dirty="0" smtClean="0">
                <a:cs typeface="Times New Roman" panose="02020603050405020304" pitchFamily="18" charset="0"/>
              </a:rPr>
              <a:t>, </a:t>
            </a:r>
            <a:r>
              <a:rPr lang="en-MY" sz="1200" dirty="0" err="1" smtClean="0">
                <a:cs typeface="Times New Roman" panose="02020603050405020304" pitchFamily="18" charset="0"/>
              </a:rPr>
              <a:t>Lee,Chatar</a:t>
            </a:r>
            <a:r>
              <a:rPr lang="en-MY" sz="1200" dirty="0" smtClean="0">
                <a:cs typeface="Times New Roman" panose="02020603050405020304" pitchFamily="18" charset="0"/>
              </a:rPr>
              <a:t> Singh, </a:t>
            </a:r>
            <a:r>
              <a:rPr lang="en-MY" sz="1200" dirty="0" err="1" smtClean="0">
                <a:cs typeface="Times New Roman" panose="02020603050405020304" pitchFamily="18" charset="0"/>
              </a:rPr>
              <a:t>Susetyo</a:t>
            </a:r>
            <a:r>
              <a:rPr lang="en-MY" sz="1200" dirty="0" smtClean="0">
                <a:cs typeface="Times New Roman" panose="02020603050405020304" pitchFamily="18" charset="0"/>
              </a:rPr>
              <a:t>, Tan</a:t>
            </a:r>
            <a:endParaRPr lang="en-MY" sz="2000" dirty="0">
              <a:cs typeface="Times New Roman" panose="02020603050405020304" pitchFamily="18" charset="0"/>
            </a:endParaRPr>
          </a:p>
        </p:txBody>
      </p:sp>
      <p:pic>
        <p:nvPicPr>
          <p:cNvPr id="29699" name="Picture 2"/>
          <p:cNvPicPr>
            <a:picLocks noGrp="1" noChangeAspect="1" noChangeArrowheads="1"/>
          </p:cNvPicPr>
          <p:nvPr>
            <p:ph idx="4294967295"/>
          </p:nvPr>
        </p:nvPicPr>
        <p:blipFill>
          <a:blip r:embed="rId2">
            <a:extLst>
              <a:ext uri="{28A0092B-C50C-407E-A947-70E740481C1C}">
                <a14:useLocalDpi xmlns:a14="http://schemas.microsoft.com/office/drawing/2010/main" val="0"/>
              </a:ext>
            </a:extLst>
          </a:blip>
          <a:srcRect/>
          <a:stretch>
            <a:fillRect/>
          </a:stretch>
        </p:blipFill>
        <p:spPr>
          <a:xfrm>
            <a:off x="0" y="1074738"/>
            <a:ext cx="9209088" cy="5173662"/>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47352237"/>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3" name="Text Box 6"/>
          <p:cNvSpPr txBox="1">
            <a:spLocks noChangeArrowheads="1"/>
          </p:cNvSpPr>
          <p:nvPr/>
        </p:nvSpPr>
        <p:spPr bwMode="auto">
          <a:xfrm>
            <a:off x="1598769" y="6174479"/>
            <a:ext cx="6789655" cy="350865"/>
          </a:xfrm>
          <a:prstGeom prst="rect">
            <a:avLst/>
          </a:prstGeom>
          <a:solidFill>
            <a:srgbClr val="92D05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tx2"/>
              </a:buClr>
              <a:buChar char="•"/>
              <a:defRPr sz="3200">
                <a:solidFill>
                  <a:schemeClr val="tx1"/>
                </a:solidFill>
                <a:latin typeface="Times New Roman" panose="02020603050405020304" pitchFamily="18" charset="0"/>
              </a:defRPr>
            </a:lvl1pPr>
            <a:lvl2pPr marL="742950" indent="-285750">
              <a:spcBef>
                <a:spcPct val="20000"/>
              </a:spcBef>
              <a:buClr>
                <a:schemeClr val="tx2"/>
              </a:buClr>
              <a:buChar char="–"/>
              <a:defRPr sz="28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eaLnBrk="1" hangingPunct="1">
              <a:lnSpc>
                <a:spcPct val="70000"/>
              </a:lnSpc>
              <a:spcBef>
                <a:spcPct val="50000"/>
              </a:spcBef>
              <a:buFontTx/>
              <a:buNone/>
            </a:pPr>
            <a:r>
              <a:rPr lang="en-US" altLang="en-US" sz="2400" dirty="0">
                <a:solidFill>
                  <a:srgbClr val="000000"/>
                </a:solidFill>
                <a:latin typeface="+mj-lt"/>
                <a:cs typeface="Arial" panose="020B0604020202020204" pitchFamily="34" charset="0"/>
              </a:rPr>
              <a:t>Lifetime ~10ns	     ~100 ns </a:t>
            </a:r>
          </a:p>
        </p:txBody>
      </p:sp>
      <p:pic>
        <p:nvPicPr>
          <p:cNvPr id="40964" name="Picture 5" descr="comparePFpinches"/>
          <p:cNvPicPr>
            <a:picLocks noChangeAspect="1" noChangeArrowheads="1"/>
          </p:cNvPicPr>
          <p:nvPr/>
        </p:nvPicPr>
        <p:blipFill>
          <a:blip r:embed="rId2">
            <a:extLst>
              <a:ext uri="{28A0092B-C50C-407E-A947-70E740481C1C}">
                <a14:useLocalDpi xmlns:a14="http://schemas.microsoft.com/office/drawing/2010/main" val="0"/>
              </a:ext>
            </a:extLst>
          </a:blip>
          <a:srcRect b="21451"/>
          <a:stretch>
            <a:fillRect/>
          </a:stretch>
        </p:blipFill>
        <p:spPr bwMode="auto">
          <a:xfrm>
            <a:off x="2282899" y="1124744"/>
            <a:ext cx="6105525" cy="3838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85" name="Text Box 6"/>
          <p:cNvSpPr txBox="1">
            <a:spLocks noChangeArrowheads="1"/>
          </p:cNvSpPr>
          <p:nvPr/>
        </p:nvSpPr>
        <p:spPr bwMode="auto">
          <a:xfrm>
            <a:off x="1598769" y="4950983"/>
            <a:ext cx="6789655" cy="1195388"/>
          </a:xfrm>
          <a:prstGeom prst="rect">
            <a:avLst/>
          </a:prstGeom>
          <a:solidFill>
            <a:srgbClr val="92D05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2"/>
              </a:buClr>
              <a:buChar char="•"/>
              <a:defRPr sz="3200">
                <a:solidFill>
                  <a:schemeClr val="tx1"/>
                </a:solidFill>
                <a:latin typeface="Times New Roman" panose="02020603050405020304" pitchFamily="18" charset="0"/>
              </a:defRPr>
            </a:lvl1pPr>
            <a:lvl2pPr marL="742950" indent="-285750">
              <a:spcBef>
                <a:spcPct val="20000"/>
              </a:spcBef>
              <a:buClr>
                <a:schemeClr val="tx2"/>
              </a:buClr>
              <a:buChar char="–"/>
              <a:defRPr sz="28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eaLnBrk="1" hangingPunct="1">
              <a:lnSpc>
                <a:spcPct val="70000"/>
              </a:lnSpc>
              <a:spcAft>
                <a:spcPts val="1000"/>
              </a:spcAft>
              <a:buFontTx/>
              <a:buNone/>
              <a:defRPr/>
            </a:pPr>
            <a:r>
              <a:rPr lang="en-US" altLang="en-US" sz="1800" dirty="0" smtClean="0">
                <a:solidFill>
                  <a:srgbClr val="000000"/>
                </a:solidFill>
                <a:latin typeface="+mj-lt"/>
                <a:cs typeface="Arial" panose="020B0604020202020204" pitchFamily="34" charset="0"/>
              </a:rPr>
              <a:t>Anode radius:       1 cm                           11.6 cm</a:t>
            </a:r>
          </a:p>
          <a:p>
            <a:pPr eaLnBrk="1" hangingPunct="1">
              <a:lnSpc>
                <a:spcPct val="70000"/>
              </a:lnSpc>
              <a:spcAft>
                <a:spcPts val="1000"/>
              </a:spcAft>
              <a:buFontTx/>
              <a:buNone/>
              <a:defRPr/>
            </a:pPr>
            <a:r>
              <a:rPr lang="en-US" altLang="en-US" sz="1800" dirty="0" smtClean="0">
                <a:solidFill>
                  <a:srgbClr val="000000"/>
                </a:solidFill>
                <a:latin typeface="+mj-lt"/>
                <a:cs typeface="Arial" panose="020B0604020202020204" pitchFamily="34" charset="0"/>
              </a:rPr>
              <a:t>Pinch Radius:       1mm                           12mm</a:t>
            </a:r>
          </a:p>
          <a:p>
            <a:pPr eaLnBrk="1" hangingPunct="1">
              <a:lnSpc>
                <a:spcPct val="70000"/>
              </a:lnSpc>
              <a:spcAft>
                <a:spcPts val="1000"/>
              </a:spcAft>
              <a:buFontTx/>
              <a:buNone/>
              <a:defRPr/>
            </a:pPr>
            <a:r>
              <a:rPr lang="en-US" altLang="en-US" sz="1800" dirty="0" smtClean="0">
                <a:solidFill>
                  <a:srgbClr val="000000"/>
                </a:solidFill>
                <a:latin typeface="+mj-lt"/>
                <a:cs typeface="Arial" panose="020B0604020202020204" pitchFamily="34" charset="0"/>
              </a:rPr>
              <a:t>Pinch length:        8mm                            90mm</a:t>
            </a:r>
          </a:p>
        </p:txBody>
      </p:sp>
      <p:cxnSp>
        <p:nvCxnSpPr>
          <p:cNvPr id="35846" name="AutoShape 7"/>
          <p:cNvCxnSpPr>
            <a:cxnSpLocks noChangeShapeType="1"/>
          </p:cNvCxnSpPr>
          <p:nvPr/>
        </p:nvCxnSpPr>
        <p:spPr bwMode="auto">
          <a:xfrm>
            <a:off x="3429000" y="4189413"/>
            <a:ext cx="228600" cy="1587"/>
          </a:xfrm>
          <a:prstGeom prst="straightConnector1">
            <a:avLst/>
          </a:prstGeom>
          <a:noFill/>
          <a:ln w="12700">
            <a:solidFill>
              <a:schemeClr val="accent6">
                <a:lumMod val="50000"/>
              </a:schemeClr>
            </a:solidFill>
            <a:round/>
            <a:headEnd type="arrow" w="med" len="med"/>
            <a:tailEnd type="arrow" w="med" len="med"/>
          </a:ln>
        </p:spPr>
      </p:cxnSp>
      <p:cxnSp>
        <p:nvCxnSpPr>
          <p:cNvPr id="35847" name="AutoShape 8"/>
          <p:cNvCxnSpPr>
            <a:cxnSpLocks noChangeShapeType="1"/>
          </p:cNvCxnSpPr>
          <p:nvPr/>
        </p:nvCxnSpPr>
        <p:spPr bwMode="auto">
          <a:xfrm>
            <a:off x="4914900" y="4189413"/>
            <a:ext cx="1257300" cy="1587"/>
          </a:xfrm>
          <a:prstGeom prst="straightConnector1">
            <a:avLst/>
          </a:prstGeom>
          <a:noFill/>
          <a:ln w="9525">
            <a:solidFill>
              <a:schemeClr val="accent6">
                <a:lumMod val="50000"/>
              </a:schemeClr>
            </a:solidFill>
            <a:round/>
            <a:headEnd type="arrow" w="med" len="med"/>
            <a:tailEnd type="arrow" w="med" len="med"/>
          </a:ln>
        </p:spPr>
      </p:cxnSp>
      <p:sp>
        <p:nvSpPr>
          <p:cNvPr id="35842" name="Rectangle 2"/>
          <p:cNvSpPr>
            <a:spLocks noGrp="1" noChangeArrowheads="1"/>
          </p:cNvSpPr>
          <p:nvPr>
            <p:ph type="title"/>
          </p:nvPr>
        </p:nvSpPr>
        <p:spPr>
          <a:xfrm>
            <a:off x="0" y="53752"/>
            <a:ext cx="9144000" cy="1143000"/>
          </a:xfrm>
        </p:spPr>
        <p:txBody>
          <a:bodyPr/>
          <a:lstStyle/>
          <a:p>
            <a:pPr algn="l">
              <a:defRPr/>
            </a:pPr>
            <a:r>
              <a:rPr lang="en-US" sz="2800" b="1" dirty="0" smtClean="0"/>
              <a:t>Comparing large and small PF’s- Dimensions and lifetimes- putting shadowgraphs side-by-side, same scale</a:t>
            </a:r>
          </a:p>
        </p:txBody>
      </p:sp>
    </p:spTree>
    <p:extLst>
      <p:ext uri="{BB962C8B-B14F-4D97-AF65-F5344CB8AC3E}">
        <p14:creationId xmlns:p14="http://schemas.microsoft.com/office/powerpoint/2010/main" val="2181083367"/>
      </p:ext>
    </p:extLst>
  </p:cSld>
  <p:clrMapOvr>
    <a:masterClrMapping/>
  </p:clrMapOvr>
  <p:transition spd="slow"/>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922114"/>
          </a:xfrm>
        </p:spPr>
        <p:txBody>
          <a:bodyPr/>
          <a:lstStyle/>
          <a:p>
            <a:r>
              <a:rPr lang="en-US" dirty="0" smtClean="0">
                <a:latin typeface="Times New Roman" panose="02020603050405020304" pitchFamily="18" charset="0"/>
                <a:cs typeface="Times New Roman" panose="02020603050405020304" pitchFamily="18" charset="0"/>
              </a:rPr>
              <a:t>Insights from code</a:t>
            </a:r>
            <a:endParaRPr lang="en-MY"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467544" y="1196752"/>
            <a:ext cx="8229600" cy="4525963"/>
          </a:xfrm>
        </p:spPr>
        <p:txBody>
          <a:bodyPr/>
          <a:lstStyle/>
          <a:p>
            <a:r>
              <a:rPr lang="en-US" sz="2800" dirty="0" smtClean="0">
                <a:solidFill>
                  <a:srgbClr val="FF0000"/>
                </a:solidFill>
                <a:latin typeface="Times New Roman" panose="02020603050405020304" pitchFamily="18" charset="0"/>
                <a:cs typeface="Times New Roman" panose="02020603050405020304" pitchFamily="18" charset="0"/>
              </a:rPr>
              <a:t>Current and neutron limitations </a:t>
            </a:r>
            <a:r>
              <a:rPr lang="en-US" sz="2800" dirty="0" smtClean="0">
                <a:latin typeface="Times New Roman" panose="02020603050405020304" pitchFamily="18" charset="0"/>
                <a:cs typeface="Times New Roman" panose="02020603050405020304" pitchFamily="18" charset="0"/>
              </a:rPr>
              <a:t>as inductance is reduced towards small values e.g. 10 </a:t>
            </a:r>
            <a:r>
              <a:rPr lang="en-US" sz="2800" dirty="0" err="1" smtClean="0">
                <a:latin typeface="Times New Roman" panose="02020603050405020304" pitchFamily="18" charset="0"/>
                <a:cs typeface="Times New Roman" panose="02020603050405020304" pitchFamily="18" charset="0"/>
              </a:rPr>
              <a:t>nH</a:t>
            </a:r>
            <a:endParaRPr lang="en-US" sz="2800" dirty="0" smtClean="0">
              <a:latin typeface="Times New Roman" panose="02020603050405020304" pitchFamily="18" charset="0"/>
              <a:cs typeface="Times New Roman" panose="02020603050405020304" pitchFamily="18" charset="0"/>
            </a:endParaRPr>
          </a:p>
          <a:p>
            <a:r>
              <a:rPr lang="en-US" sz="2800" dirty="0" smtClean="0">
                <a:solidFill>
                  <a:srgbClr val="FF0000"/>
                </a:solidFill>
                <a:latin typeface="Times New Roman" panose="02020603050405020304" pitchFamily="18" charset="0"/>
                <a:cs typeface="Times New Roman" panose="02020603050405020304" pitchFamily="18" charset="0"/>
              </a:rPr>
              <a:t>Scaling properties of PF</a:t>
            </a:r>
            <a:r>
              <a:rPr lang="en-US" sz="2800" dirty="0" smtClean="0">
                <a:latin typeface="Times New Roman" panose="02020603050405020304" pitchFamily="18" charset="0"/>
                <a:cs typeface="Times New Roman" panose="02020603050405020304" pitchFamily="18" charset="0"/>
              </a:rPr>
              <a:t>: speed, T, density</a:t>
            </a:r>
          </a:p>
          <a:p>
            <a:r>
              <a:rPr lang="en-US" sz="2800" dirty="0">
                <a:latin typeface="Times New Roman" panose="02020603050405020304" pitchFamily="18" charset="0"/>
                <a:cs typeface="Times New Roman" panose="02020603050405020304" pitchFamily="18" charset="0"/>
              </a:rPr>
              <a:t>Scaling </a:t>
            </a:r>
            <a:r>
              <a:rPr lang="en-US" sz="2800" dirty="0" smtClean="0">
                <a:latin typeface="Times New Roman" panose="02020603050405020304" pitchFamily="18" charset="0"/>
                <a:cs typeface="Times New Roman" panose="02020603050405020304" pitchFamily="18" charset="0"/>
              </a:rPr>
              <a:t>properties for </a:t>
            </a:r>
            <a:r>
              <a:rPr lang="en-US" sz="2800" dirty="0">
                <a:latin typeface="Times New Roman" panose="02020603050405020304" pitchFamily="18" charset="0"/>
                <a:cs typeface="Times New Roman" panose="02020603050405020304" pitchFamily="18" charset="0"/>
              </a:rPr>
              <a:t>SXR , neutron, beam ions </a:t>
            </a:r>
            <a:r>
              <a:rPr lang="en-US" sz="2800" dirty="0" smtClean="0">
                <a:latin typeface="Times New Roman" panose="02020603050405020304" pitchFamily="18" charset="0"/>
                <a:cs typeface="Times New Roman" panose="02020603050405020304" pitchFamily="18" charset="0"/>
              </a:rPr>
              <a:t>&amp; FPS </a:t>
            </a:r>
          </a:p>
          <a:p>
            <a:r>
              <a:rPr lang="en-US" sz="2800" b="1" dirty="0">
                <a:latin typeface="Times New Roman" panose="02020603050405020304" pitchFamily="18" charset="0"/>
                <a:cs typeface="Times New Roman" panose="02020603050405020304" pitchFamily="18" charset="0"/>
              </a:rPr>
              <a:t>Scaling </a:t>
            </a:r>
            <a:r>
              <a:rPr lang="en-US" sz="2800" b="1" dirty="0" smtClean="0">
                <a:latin typeface="Times New Roman" panose="02020603050405020304" pitchFamily="18" charset="0"/>
                <a:cs typeface="Times New Roman" panose="02020603050405020304" pitchFamily="18" charset="0"/>
              </a:rPr>
              <a:t>laws </a:t>
            </a:r>
            <a:r>
              <a:rPr lang="en-US" sz="2800" dirty="0">
                <a:latin typeface="Times New Roman" panose="02020603050405020304" pitchFamily="18" charset="0"/>
                <a:cs typeface="Times New Roman" panose="02020603050405020304" pitchFamily="18" charset="0"/>
              </a:rPr>
              <a:t>of SXR , neutron, beam </a:t>
            </a:r>
            <a:r>
              <a:rPr lang="en-US" sz="2800" dirty="0" smtClean="0">
                <a:latin typeface="Times New Roman" panose="02020603050405020304" pitchFamily="18" charset="0"/>
                <a:cs typeface="Times New Roman" panose="02020603050405020304" pitchFamily="18" charset="0"/>
              </a:rPr>
              <a:t>ions (FIB) &amp; Fast Plasma Streams (FPS)</a:t>
            </a:r>
            <a:endParaRPr lang="en-US" sz="2800" dirty="0">
              <a:latin typeface="Times New Roman" panose="02020603050405020304" pitchFamily="18" charset="0"/>
              <a:cs typeface="Times New Roman" panose="02020603050405020304" pitchFamily="18" charset="0"/>
            </a:endParaRPr>
          </a:p>
          <a:p>
            <a:r>
              <a:rPr lang="en-US" sz="2800" b="1" dirty="0" smtClean="0">
                <a:latin typeface="Times New Roman" panose="02020603050405020304" pitchFamily="18" charset="0"/>
                <a:cs typeface="Times New Roman" panose="02020603050405020304" pitchFamily="18" charset="0"/>
              </a:rPr>
              <a:t>Deterioration</a:t>
            </a:r>
            <a:r>
              <a:rPr lang="en-US" sz="2800" dirty="0" smtClean="0">
                <a:latin typeface="Times New Roman" panose="02020603050405020304" pitchFamily="18" charset="0"/>
                <a:cs typeface="Times New Roman" panose="02020603050405020304" pitchFamily="18" charset="0"/>
              </a:rPr>
              <a:t> of neutron and radiation yield scaling</a:t>
            </a:r>
          </a:p>
          <a:p>
            <a:r>
              <a:rPr lang="en-US" sz="2800" b="1" dirty="0" smtClean="0">
                <a:latin typeface="Times New Roman" panose="02020603050405020304" pitchFamily="18" charset="0"/>
                <a:cs typeface="Times New Roman" panose="02020603050405020304" pitchFamily="18" charset="0"/>
              </a:rPr>
              <a:t>SFM</a:t>
            </a:r>
            <a:r>
              <a:rPr lang="en-US" sz="2800" dirty="0" smtClean="0">
                <a:latin typeface="Times New Roman" panose="02020603050405020304" pitchFamily="18" charset="0"/>
                <a:cs typeface="Times New Roman" panose="02020603050405020304" pitchFamily="18" charset="0"/>
              </a:rPr>
              <a:t>- advantageous for materials deposition</a:t>
            </a:r>
          </a:p>
          <a:p>
            <a:r>
              <a:rPr lang="en-US" sz="2800" b="1" dirty="0" smtClean="0">
                <a:latin typeface="Times New Roman" panose="02020603050405020304" pitchFamily="18" charset="0"/>
                <a:cs typeface="Times New Roman" panose="02020603050405020304" pitchFamily="18" charset="0"/>
              </a:rPr>
              <a:t>Radiative cooling and collapse </a:t>
            </a:r>
            <a:r>
              <a:rPr lang="en-US" sz="2800" dirty="0" smtClean="0">
                <a:latin typeface="Times New Roman" panose="02020603050405020304" pitchFamily="18" charset="0"/>
                <a:cs typeface="Times New Roman" panose="02020603050405020304" pitchFamily="18" charset="0"/>
              </a:rPr>
              <a:t>for HED</a:t>
            </a:r>
          </a:p>
        </p:txBody>
      </p:sp>
    </p:spTree>
    <p:extLst>
      <p:ext uri="{BB962C8B-B14F-4D97-AF65-F5344CB8AC3E}">
        <p14:creationId xmlns:p14="http://schemas.microsoft.com/office/powerpoint/2010/main" val="324645590"/>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981200"/>
          </a:xfrm>
          <a:solidFill>
            <a:schemeClr val="bg1"/>
          </a:solidFill>
        </p:spPr>
        <p:txBody>
          <a:bodyPr>
            <a:normAutofit fontScale="90000"/>
          </a:bodyPr>
          <a:lstStyle/>
          <a:p>
            <a:pPr marL="457200" algn="l">
              <a:defRPr/>
            </a:pPr>
            <a:r>
              <a:rPr lang="en-US" sz="2200" dirty="0" smtClean="0"/>
              <a:t/>
            </a:r>
            <a:br>
              <a:rPr lang="en-US" sz="2200" dirty="0" smtClean="0"/>
            </a:br>
            <a:r>
              <a:rPr lang="en-US" sz="2700" dirty="0" smtClean="0"/>
              <a:t>Dominance of dynamic resistance for very large capacitor banks</a:t>
            </a:r>
            <a:r>
              <a:rPr lang="en-US" sz="2700" baseline="30000" dirty="0" smtClean="0"/>
              <a:t>  </a:t>
            </a:r>
            <a:r>
              <a:rPr lang="en-US" sz="2700" dirty="0" smtClean="0"/>
              <a:t>causes current- scaling deterioration, leading to yield- scaling deterioration </a:t>
            </a:r>
            <a:r>
              <a:rPr lang="en-US" sz="2700" dirty="0"/>
              <a:t>to </a:t>
            </a:r>
            <a:r>
              <a:rPr lang="en-US" sz="2700" dirty="0" err="1"/>
              <a:t>Y</a:t>
            </a:r>
            <a:r>
              <a:rPr lang="en-US" sz="2700" baseline="-25000" dirty="0" err="1"/>
              <a:t>n</a:t>
            </a:r>
            <a:r>
              <a:rPr lang="en-US" sz="2700" dirty="0" smtClean="0"/>
              <a:t> ~ E</a:t>
            </a:r>
            <a:r>
              <a:rPr lang="en-US" sz="2700" baseline="-25000" dirty="0" smtClean="0"/>
              <a:t>0</a:t>
            </a:r>
            <a:r>
              <a:rPr lang="en-US" sz="2700" baseline="30000" dirty="0" smtClean="0"/>
              <a:t>0.8</a:t>
            </a:r>
            <a:r>
              <a:rPr lang="en-US" sz="2700" dirty="0" smtClean="0"/>
              <a:t>– suggests </a:t>
            </a:r>
            <a:r>
              <a:rPr lang="en-US" sz="2700" dirty="0" smtClean="0">
                <a:solidFill>
                  <a:srgbClr val="92D050"/>
                </a:solidFill>
              </a:rPr>
              <a:t>no break-even unless </a:t>
            </a:r>
            <a:r>
              <a:rPr lang="en-US" sz="2700" dirty="0" smtClean="0"/>
              <a:t>capacitor voltages are greatly increased aided by increase in pressure.</a:t>
            </a:r>
            <a:endParaRPr lang="en-MY" sz="2700" dirty="0"/>
          </a:p>
        </p:txBody>
      </p:sp>
      <p:pic>
        <p:nvPicPr>
          <p:cNvPr id="50179"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1981200" y="2209800"/>
            <a:ext cx="5181600" cy="3886200"/>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6436106"/>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Title 1"/>
          <p:cNvSpPr>
            <a:spLocks noGrp="1"/>
          </p:cNvSpPr>
          <p:nvPr>
            <p:ph type="title"/>
          </p:nvPr>
        </p:nvSpPr>
        <p:spPr>
          <a:xfrm>
            <a:off x="0" y="457200"/>
            <a:ext cx="9144000" cy="1981200"/>
          </a:xfrm>
        </p:spPr>
        <p:txBody>
          <a:bodyPr/>
          <a:lstStyle/>
          <a:p>
            <a:pPr marL="514350" indent="-57150" algn="l"/>
            <a:r>
              <a:rPr lang="en-AU" altLang="en-US" sz="4000" smtClean="0"/>
              <a:t>Better to consider scaling with current: </a:t>
            </a:r>
            <a:r>
              <a:rPr lang="en-AU" altLang="en-US" sz="3600" smtClean="0"/>
              <a:t>The following scaling law is developed with our code</a:t>
            </a:r>
          </a:p>
        </p:txBody>
      </p:sp>
      <p:sp>
        <p:nvSpPr>
          <p:cNvPr id="3" name="Content Placeholder 2"/>
          <p:cNvSpPr>
            <a:spLocks noGrp="1"/>
          </p:cNvSpPr>
          <p:nvPr>
            <p:ph idx="1"/>
          </p:nvPr>
        </p:nvSpPr>
        <p:spPr>
          <a:xfrm>
            <a:off x="609600" y="3048000"/>
            <a:ext cx="8153400" cy="2819400"/>
          </a:xfrm>
        </p:spPr>
        <p:txBody>
          <a:bodyPr/>
          <a:lstStyle/>
          <a:p>
            <a:pPr>
              <a:defRPr/>
            </a:pPr>
            <a:r>
              <a:rPr lang="en-US" b="1" dirty="0" smtClean="0"/>
              <a:t>Scaling from </a:t>
            </a:r>
            <a:r>
              <a:rPr lang="en-US" b="1" dirty="0" err="1" smtClean="0"/>
              <a:t>I</a:t>
            </a:r>
            <a:r>
              <a:rPr lang="en-US" b="1" baseline="-25000" dirty="0" err="1" smtClean="0"/>
              <a:t>pinch</a:t>
            </a:r>
            <a:r>
              <a:rPr lang="en-US" b="1" dirty="0" smtClean="0"/>
              <a:t> using present predominantly beam-target : </a:t>
            </a:r>
          </a:p>
          <a:p>
            <a:pPr marL="0" indent="0">
              <a:buFontTx/>
              <a:buNone/>
              <a:defRPr/>
            </a:pPr>
            <a:endParaRPr lang="en-US" b="1" dirty="0" smtClean="0"/>
          </a:p>
          <a:p>
            <a:pPr>
              <a:defRPr/>
            </a:pPr>
            <a:r>
              <a:rPr lang="en-US" sz="3600" b="1" dirty="0" err="1" smtClean="0"/>
              <a:t>Y</a:t>
            </a:r>
            <a:r>
              <a:rPr lang="en-US" sz="3600" b="1" baseline="-25000" dirty="0" err="1" smtClean="0"/>
              <a:t>n</a:t>
            </a:r>
            <a:r>
              <a:rPr lang="en-US" sz="3600" b="1" dirty="0" smtClean="0"/>
              <a:t>=3.2x10</a:t>
            </a:r>
            <a:r>
              <a:rPr lang="en-US" sz="3600" b="1" baseline="30000" dirty="0" smtClean="0"/>
              <a:t>11</a:t>
            </a:r>
            <a:r>
              <a:rPr lang="en-US" sz="3600" b="1" dirty="0" smtClean="0"/>
              <a:t>I</a:t>
            </a:r>
            <a:r>
              <a:rPr lang="en-US" sz="3600" b="1" baseline="-25000" dirty="0" smtClean="0"/>
              <a:t>pinch</a:t>
            </a:r>
            <a:r>
              <a:rPr lang="en-US" sz="3600" b="1" baseline="30000" dirty="0" smtClean="0"/>
              <a:t>4.4 </a:t>
            </a:r>
            <a:r>
              <a:rPr lang="en-US" sz="3600" b="1" dirty="0" smtClean="0"/>
              <a:t>(I in MA)</a:t>
            </a:r>
            <a:endParaRPr lang="en-AU" dirty="0"/>
          </a:p>
        </p:txBody>
      </p:sp>
    </p:spTree>
    <p:extLst>
      <p:ext uri="{BB962C8B-B14F-4D97-AF65-F5344CB8AC3E}">
        <p14:creationId xmlns:p14="http://schemas.microsoft.com/office/powerpoint/2010/main" val="3965419401"/>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p:cNvSpPr>
            <a:spLocks noGrp="1"/>
          </p:cNvSpPr>
          <p:nvPr>
            <p:ph type="title" idx="4294967295"/>
          </p:nvPr>
        </p:nvSpPr>
        <p:spPr>
          <a:xfrm>
            <a:off x="0" y="381000"/>
            <a:ext cx="9144000" cy="1600200"/>
          </a:xfrm>
        </p:spPr>
        <p:txBody>
          <a:bodyPr rtlCol="0">
            <a:noAutofit/>
          </a:bodyPr>
          <a:lstStyle/>
          <a:p>
            <a:pPr eaLnBrk="1" fontAlgn="auto" hangingPunct="1">
              <a:spcAft>
                <a:spcPts val="0"/>
              </a:spcAft>
              <a:defRPr/>
            </a:pPr>
            <a:r>
              <a:rPr lang="en-US" sz="3200" b="1" dirty="0"/>
              <a:t>Scaling laws for neutrons from numerical experiments over a range of energies from </a:t>
            </a:r>
            <a:br>
              <a:rPr lang="en-US" sz="3200" b="1" dirty="0"/>
            </a:br>
            <a:r>
              <a:rPr lang="en-US" sz="3200" b="1" dirty="0"/>
              <a:t>10kJ to 25 MJ </a:t>
            </a:r>
          </a:p>
        </p:txBody>
      </p:sp>
      <p:sp>
        <p:nvSpPr>
          <p:cNvPr id="77827" name="Content Placeholder 2"/>
          <p:cNvSpPr>
            <a:spLocks noGrp="1"/>
          </p:cNvSpPr>
          <p:nvPr>
            <p:ph idx="4294967295"/>
          </p:nvPr>
        </p:nvSpPr>
        <p:spPr>
          <a:xfrm>
            <a:off x="457200" y="1905000"/>
            <a:ext cx="8229600" cy="4038600"/>
          </a:xfrm>
          <a:prstGeom prst="rect">
            <a:avLst/>
          </a:prstGeom>
        </p:spPr>
        <p:txBody>
          <a:bodyPr/>
          <a:lstStyle/>
          <a:p>
            <a:pPr eaLnBrk="1" hangingPunct="1">
              <a:lnSpc>
                <a:spcPct val="80000"/>
              </a:lnSpc>
              <a:buFont typeface="Wingdings 2" pitchFamily="18" charset="2"/>
              <a:buChar char=""/>
            </a:pPr>
            <a:r>
              <a:rPr lang="en-SG" sz="1900" dirty="0" smtClean="0"/>
              <a:t>Voltage, V</a:t>
            </a:r>
            <a:r>
              <a:rPr lang="en-SG" sz="1900" baseline="-25000" dirty="0" smtClean="0"/>
              <a:t>0</a:t>
            </a:r>
            <a:r>
              <a:rPr lang="en-SG" sz="1900" dirty="0" smtClean="0"/>
              <a:t> = 35 kV; P</a:t>
            </a:r>
            <a:r>
              <a:rPr lang="en-SG" sz="1900" baseline="-25000" dirty="0" smtClean="0"/>
              <a:t>0</a:t>
            </a:r>
            <a:r>
              <a:rPr lang="en-SG" sz="1900" dirty="0" smtClean="0"/>
              <a:t> = 10 </a:t>
            </a:r>
            <a:r>
              <a:rPr lang="en-SG" sz="1900" dirty="0" err="1" smtClean="0"/>
              <a:t>torr</a:t>
            </a:r>
            <a:r>
              <a:rPr lang="en-SG" sz="1900" dirty="0" smtClean="0"/>
              <a:t> deuterium; RESF = 1.22; ratio c=b/a is 1.39.  </a:t>
            </a:r>
          </a:p>
          <a:p>
            <a:pPr eaLnBrk="1" hangingPunct="1">
              <a:lnSpc>
                <a:spcPct val="80000"/>
              </a:lnSpc>
              <a:buFont typeface="Wingdings 2" pitchFamily="18" charset="2"/>
              <a:buChar char=""/>
            </a:pPr>
            <a:r>
              <a:rPr lang="en-SG" sz="1900" dirty="0" smtClean="0"/>
              <a:t>Numerical experiments: C</a:t>
            </a:r>
            <a:r>
              <a:rPr lang="en-SG" sz="1900" baseline="-25000" dirty="0" smtClean="0"/>
              <a:t>0</a:t>
            </a:r>
            <a:r>
              <a:rPr lang="en-SG" sz="1900" dirty="0" smtClean="0"/>
              <a:t> ranging from 14 µF(8.5 kJ) to 39960 µF (24 MJ)</a:t>
            </a:r>
            <a:endParaRPr lang="en-GB" sz="1900" dirty="0" smtClean="0"/>
          </a:p>
          <a:p>
            <a:pPr eaLnBrk="1" hangingPunct="1">
              <a:lnSpc>
                <a:spcPct val="80000"/>
              </a:lnSpc>
              <a:buFont typeface="Wingdings 2" pitchFamily="18" charset="2"/>
              <a:buChar char=""/>
            </a:pPr>
            <a:r>
              <a:rPr lang="en-SG" sz="1900" dirty="0" smtClean="0"/>
              <a:t>For each C</a:t>
            </a:r>
            <a:r>
              <a:rPr lang="en-SG" sz="1900" baseline="-25000" dirty="0" smtClean="0"/>
              <a:t>0</a:t>
            </a:r>
            <a:r>
              <a:rPr lang="en-SG" sz="1900" dirty="0" smtClean="0"/>
              <a:t>, anode length z</a:t>
            </a:r>
            <a:r>
              <a:rPr lang="en-SG" sz="1900" baseline="-25000" dirty="0" smtClean="0"/>
              <a:t>0</a:t>
            </a:r>
            <a:r>
              <a:rPr lang="en-SG" sz="1900" dirty="0" smtClean="0"/>
              <a:t> is varied to find the optimum z</a:t>
            </a:r>
            <a:r>
              <a:rPr lang="en-SG" sz="1900" baseline="-25000" dirty="0" smtClean="0"/>
              <a:t>0</a:t>
            </a:r>
            <a:r>
              <a:rPr lang="en-SG" sz="1900" dirty="0" smtClean="0"/>
              <a:t>.  </a:t>
            </a:r>
          </a:p>
          <a:p>
            <a:pPr eaLnBrk="1" hangingPunct="1">
              <a:lnSpc>
                <a:spcPct val="80000"/>
              </a:lnSpc>
              <a:buFont typeface="Wingdings 2" pitchFamily="18" charset="2"/>
              <a:buChar char=""/>
            </a:pPr>
            <a:r>
              <a:rPr lang="en-SG" sz="1900" dirty="0" smtClean="0"/>
              <a:t>For each z</a:t>
            </a:r>
            <a:r>
              <a:rPr lang="en-SG" sz="1900" baseline="-25000" dirty="0" smtClean="0"/>
              <a:t>0</a:t>
            </a:r>
            <a:r>
              <a:rPr lang="en-SG" sz="1900" dirty="0" smtClean="0"/>
              <a:t>, anode radius a</a:t>
            </a:r>
            <a:r>
              <a:rPr lang="en-SG" sz="1900" baseline="-25000" dirty="0" smtClean="0"/>
              <a:t>0 </a:t>
            </a:r>
            <a:r>
              <a:rPr lang="en-SG" sz="1900" dirty="0" smtClean="0"/>
              <a:t>is varied to get end axial speed of 10 cm/µs. </a:t>
            </a:r>
          </a:p>
          <a:p>
            <a:pPr eaLnBrk="1" hangingPunct="1">
              <a:lnSpc>
                <a:spcPct val="80000"/>
              </a:lnSpc>
              <a:buClr>
                <a:srgbClr val="CC0099"/>
              </a:buClr>
              <a:buFont typeface="Wingdings 2" pitchFamily="18" charset="2"/>
              <a:buChar char=""/>
            </a:pPr>
            <a:endParaRPr lang="en-GB" sz="1900" dirty="0" smtClean="0"/>
          </a:p>
        </p:txBody>
      </p:sp>
      <p:pic>
        <p:nvPicPr>
          <p:cNvPr id="77828" name="Picture 2" descr="Fig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49325" y="3200400"/>
            <a:ext cx="4384675" cy="2941638"/>
          </a:xfrm>
          <a:prstGeom prst="rect">
            <a:avLst/>
          </a:prstGeom>
          <a:noFill/>
          <a:ln w="76200" cmpd="tri">
            <a:solidFill>
              <a:srgbClr val="CC99FF"/>
            </a:solidFill>
            <a:miter lim="800000"/>
            <a:headEnd/>
            <a:tailEnd/>
          </a:ln>
          <a:extLst>
            <a:ext uri="{909E8E84-426E-40DD-AFC4-6F175D3DCCD1}">
              <a14:hiddenFill xmlns:a14="http://schemas.microsoft.com/office/drawing/2010/main">
                <a:solidFill>
                  <a:srgbClr val="FFFFFF"/>
                </a:solidFill>
              </a14:hiddenFill>
            </a:ext>
          </a:extLst>
        </p:spPr>
      </p:pic>
      <p:sp>
        <p:nvSpPr>
          <p:cNvPr id="77829" name="TextBox 5"/>
          <p:cNvSpPr txBox="1">
            <a:spLocks noChangeArrowheads="1"/>
          </p:cNvSpPr>
          <p:nvPr/>
        </p:nvSpPr>
        <p:spPr bwMode="auto">
          <a:xfrm>
            <a:off x="5410200" y="3124200"/>
            <a:ext cx="3505200" cy="3046988"/>
          </a:xfrm>
          <a:prstGeom prst="rect">
            <a:avLst/>
          </a:prstGeom>
          <a:noFill/>
          <a:ln w="38100" cmpd="dbl">
            <a:solidFill>
              <a:srgbClr val="80008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endParaRPr lang="en-SG" sz="2400" b="1" dirty="0" smtClean="0">
              <a:solidFill>
                <a:srgbClr val="FF0000"/>
              </a:solidFill>
              <a:latin typeface="+mn-lt"/>
            </a:endParaRPr>
          </a:p>
          <a:p>
            <a:pPr eaLnBrk="1" hangingPunct="1"/>
            <a:r>
              <a:rPr lang="en-SG" sz="2800" b="1" dirty="0" err="1" smtClean="0">
                <a:solidFill>
                  <a:srgbClr val="FF0000"/>
                </a:solidFill>
                <a:latin typeface="+mn-lt"/>
              </a:rPr>
              <a:t>Y</a:t>
            </a:r>
            <a:r>
              <a:rPr lang="en-SG" sz="2800" b="1" baseline="-8000" dirty="0" err="1" smtClean="0">
                <a:solidFill>
                  <a:srgbClr val="FF0000"/>
                </a:solidFill>
                <a:latin typeface="+mn-lt"/>
              </a:rPr>
              <a:t>n</a:t>
            </a:r>
            <a:r>
              <a:rPr lang="en-SG" sz="2800" b="1" dirty="0" smtClean="0">
                <a:solidFill>
                  <a:srgbClr val="FF0000"/>
                </a:solidFill>
                <a:latin typeface="+mn-lt"/>
              </a:rPr>
              <a:t> </a:t>
            </a:r>
            <a:r>
              <a:rPr lang="en-SG" sz="2800" b="1" dirty="0">
                <a:solidFill>
                  <a:srgbClr val="FF0000"/>
                </a:solidFill>
                <a:latin typeface="+mn-lt"/>
              </a:rPr>
              <a:t>scaling </a:t>
            </a:r>
            <a:r>
              <a:rPr lang="en-SG" sz="2800" dirty="0">
                <a:solidFill>
                  <a:srgbClr val="FF0000"/>
                </a:solidFill>
                <a:latin typeface="+mn-lt"/>
              </a:rPr>
              <a:t>changes:</a:t>
            </a:r>
          </a:p>
          <a:p>
            <a:pPr eaLnBrk="1" hangingPunct="1"/>
            <a:endParaRPr lang="en-SG" sz="2400" dirty="0">
              <a:solidFill>
                <a:srgbClr val="FF0000"/>
              </a:solidFill>
              <a:latin typeface="+mn-lt"/>
            </a:endParaRPr>
          </a:p>
          <a:p>
            <a:pPr marL="236538" indent="-236538" eaLnBrk="1" hangingPunct="1">
              <a:buFont typeface="Arial" pitchFamily="34" charset="0"/>
              <a:buChar char="•"/>
            </a:pPr>
            <a:r>
              <a:rPr lang="en-SG" sz="2400" b="1" dirty="0" smtClean="0">
                <a:latin typeface="+mn-lt"/>
              </a:rPr>
              <a:t>Y</a:t>
            </a:r>
            <a:r>
              <a:rPr lang="en-SG" sz="2400" b="1" baseline="-25000" dirty="0" smtClean="0">
                <a:latin typeface="+mn-lt"/>
              </a:rPr>
              <a:t>n</a:t>
            </a:r>
            <a:r>
              <a:rPr lang="en-SG" sz="2400" b="1" dirty="0" smtClean="0">
                <a:latin typeface="+mn-lt"/>
              </a:rPr>
              <a:t>~E</a:t>
            </a:r>
            <a:r>
              <a:rPr lang="en-SG" sz="2400" b="1" baseline="-25000" dirty="0" smtClean="0">
                <a:latin typeface="+mn-lt"/>
              </a:rPr>
              <a:t>0</a:t>
            </a:r>
            <a:r>
              <a:rPr lang="en-SG" sz="2400" b="1" baseline="30000" dirty="0" smtClean="0">
                <a:latin typeface="+mn-lt"/>
              </a:rPr>
              <a:t>2.0</a:t>
            </a:r>
            <a:r>
              <a:rPr lang="en-SG" sz="2400" b="1" dirty="0" smtClean="0">
                <a:latin typeface="+mn-lt"/>
              </a:rPr>
              <a:t> </a:t>
            </a:r>
            <a:r>
              <a:rPr lang="en-SG" sz="2400" b="1" dirty="0">
                <a:latin typeface="+mn-lt"/>
              </a:rPr>
              <a:t>at tens of kJ </a:t>
            </a:r>
          </a:p>
          <a:p>
            <a:pPr eaLnBrk="1" hangingPunct="1">
              <a:buFont typeface="Arial" pitchFamily="34" charset="0"/>
              <a:buChar char="•"/>
            </a:pPr>
            <a:endParaRPr lang="en-SG" sz="2000" b="1" dirty="0">
              <a:latin typeface="+mn-lt"/>
            </a:endParaRPr>
          </a:p>
          <a:p>
            <a:pPr marL="236538" indent="-236538" eaLnBrk="1" hangingPunct="1">
              <a:buFont typeface="Arial" pitchFamily="34" charset="0"/>
              <a:buChar char="•"/>
            </a:pPr>
            <a:r>
              <a:rPr lang="en-SG" b="1" dirty="0">
                <a:latin typeface="+mn-lt"/>
              </a:rPr>
              <a:t> </a:t>
            </a:r>
            <a:r>
              <a:rPr lang="en-SG" sz="2400" b="1" dirty="0">
                <a:latin typeface="+mn-lt"/>
              </a:rPr>
              <a:t>Y</a:t>
            </a:r>
            <a:r>
              <a:rPr lang="en-SG" sz="2400" b="1" baseline="-25000" dirty="0">
                <a:latin typeface="+mn-lt"/>
              </a:rPr>
              <a:t>n</a:t>
            </a:r>
            <a:r>
              <a:rPr lang="en-SG" sz="2400" b="1" dirty="0">
                <a:latin typeface="+mn-lt"/>
              </a:rPr>
              <a:t>~E</a:t>
            </a:r>
            <a:r>
              <a:rPr lang="en-SG" sz="2400" b="1" baseline="-25000" dirty="0">
                <a:latin typeface="+mn-lt"/>
              </a:rPr>
              <a:t>0</a:t>
            </a:r>
            <a:r>
              <a:rPr lang="en-SG" sz="2400" b="1" baseline="30000" dirty="0">
                <a:latin typeface="+mn-lt"/>
              </a:rPr>
              <a:t>0.84</a:t>
            </a:r>
            <a:r>
              <a:rPr lang="en-SG" sz="2400" b="1" dirty="0">
                <a:latin typeface="+mn-lt"/>
              </a:rPr>
              <a:t> at the highest </a:t>
            </a:r>
          </a:p>
          <a:p>
            <a:pPr marL="693738" indent="47625" eaLnBrk="1" hangingPunct="1">
              <a:buFont typeface="Arial" pitchFamily="34" charset="0"/>
              <a:buNone/>
            </a:pPr>
            <a:r>
              <a:rPr lang="en-SG" sz="2400" b="1" dirty="0" smtClean="0">
                <a:latin typeface="+mn-lt"/>
              </a:rPr>
              <a:t>energies </a:t>
            </a:r>
            <a:r>
              <a:rPr lang="en-SG" sz="2400" b="1" dirty="0">
                <a:latin typeface="+mn-lt"/>
              </a:rPr>
              <a:t>(up to 25MJ)</a:t>
            </a:r>
            <a:endParaRPr lang="en-GB" sz="2400" b="1" dirty="0">
              <a:latin typeface="+mn-lt"/>
            </a:endParaRPr>
          </a:p>
        </p:txBody>
      </p:sp>
    </p:spTree>
    <p:extLst>
      <p:ext uri="{BB962C8B-B14F-4D97-AF65-F5344CB8AC3E}">
        <p14:creationId xmlns:p14="http://schemas.microsoft.com/office/powerpoint/2010/main" val="355285933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Content Placeholder 2"/>
          <p:cNvSpPr>
            <a:spLocks noGrp="1"/>
          </p:cNvSpPr>
          <p:nvPr>
            <p:ph idx="4294967295"/>
          </p:nvPr>
        </p:nvSpPr>
        <p:spPr>
          <a:xfrm>
            <a:off x="397042" y="2057400"/>
            <a:ext cx="8365958" cy="3810000"/>
          </a:xfrm>
          <a:prstGeom prst="rect">
            <a:avLst/>
          </a:prstGeom>
          <a:ln w="38100" cmpd="dbl">
            <a:solidFill>
              <a:srgbClr val="0000FF"/>
            </a:solidFill>
            <a:miter lim="800000"/>
            <a:headEnd/>
            <a:tailEnd/>
          </a:ln>
        </p:spPr>
        <p:txBody>
          <a:bodyPr/>
          <a:lstStyle/>
          <a:p>
            <a:pPr marL="53975" indent="-53975" eaLnBrk="1" hangingPunct="1">
              <a:buFontTx/>
              <a:buNone/>
            </a:pPr>
            <a:r>
              <a:rPr lang="en-SG" sz="2400" dirty="0" smtClean="0"/>
              <a:t>Scaling of  </a:t>
            </a:r>
            <a:r>
              <a:rPr lang="en-SG" sz="2400" dirty="0" err="1" smtClean="0"/>
              <a:t>Y</a:t>
            </a:r>
            <a:r>
              <a:rPr lang="en-SG" sz="2400" baseline="-25000" dirty="0" err="1" smtClean="0"/>
              <a:t>n</a:t>
            </a:r>
            <a:r>
              <a:rPr lang="en-SG" sz="2400" dirty="0" smtClean="0"/>
              <a:t> with </a:t>
            </a:r>
            <a:r>
              <a:rPr lang="en-SG" sz="2400" dirty="0" err="1" smtClean="0"/>
              <a:t>I</a:t>
            </a:r>
            <a:r>
              <a:rPr lang="en-SG" sz="2400" baseline="-25000" dirty="0" err="1" smtClean="0"/>
              <a:t>peak</a:t>
            </a:r>
            <a:r>
              <a:rPr lang="en-SG" sz="2400" baseline="-25000" dirty="0" smtClean="0"/>
              <a:t> </a:t>
            </a:r>
            <a:r>
              <a:rPr lang="en-SG" sz="2400" dirty="0" smtClean="0"/>
              <a:t>and </a:t>
            </a:r>
            <a:r>
              <a:rPr lang="en-SG" sz="2400" dirty="0" err="1" smtClean="0"/>
              <a:t>I</a:t>
            </a:r>
            <a:r>
              <a:rPr lang="en-SG" sz="2400" baseline="-25000" dirty="0" err="1" smtClean="0"/>
              <a:t>pinch</a:t>
            </a:r>
            <a:r>
              <a:rPr lang="en-SG" sz="2400" dirty="0" smtClean="0"/>
              <a:t>:</a:t>
            </a:r>
            <a:r>
              <a:rPr lang="en-SG" sz="1600" dirty="0" smtClean="0"/>
              <a:t> </a:t>
            </a:r>
          </a:p>
          <a:p>
            <a:pPr marL="53975" indent="-53975" eaLnBrk="1" hangingPunct="1">
              <a:buFontTx/>
              <a:buNone/>
            </a:pPr>
            <a:endParaRPr lang="en-GB" sz="1600" i="1" dirty="0" smtClean="0"/>
          </a:p>
          <a:p>
            <a:pPr marL="231775" lvl="1" indent="-53975" eaLnBrk="1" hangingPunct="1">
              <a:buFont typeface="Wingdings" pitchFamily="2" charset="2"/>
              <a:buChar char="§"/>
            </a:pPr>
            <a:r>
              <a:rPr lang="en-SG" sz="2400" b="1" dirty="0" err="1" smtClean="0"/>
              <a:t>Y</a:t>
            </a:r>
            <a:r>
              <a:rPr lang="en-SG" sz="2400" b="1" baseline="-25000" dirty="0" err="1" smtClean="0"/>
              <a:t>n</a:t>
            </a:r>
            <a:r>
              <a:rPr lang="en-SG" sz="2400" b="1" dirty="0" smtClean="0"/>
              <a:t>=3.2x10</a:t>
            </a:r>
            <a:r>
              <a:rPr lang="en-SG" sz="2400" b="1" baseline="30000" dirty="0" smtClean="0"/>
              <a:t>11 </a:t>
            </a:r>
            <a:r>
              <a:rPr lang="en-SG" sz="2400" b="1" dirty="0" smtClean="0"/>
              <a:t>I</a:t>
            </a:r>
            <a:r>
              <a:rPr lang="en-SG" sz="2400" b="1" baseline="-25000" dirty="0" smtClean="0"/>
              <a:t>pinch</a:t>
            </a:r>
            <a:r>
              <a:rPr lang="en-SG" sz="2400" b="1" baseline="30000" dirty="0" smtClean="0"/>
              <a:t>4.5</a:t>
            </a:r>
            <a:r>
              <a:rPr lang="en-SG" sz="2400" dirty="0" smtClean="0"/>
              <a:t>   </a:t>
            </a:r>
          </a:p>
          <a:p>
            <a:pPr marL="231775" lvl="1" indent="-53975" eaLnBrk="1" hangingPunct="1">
              <a:buFont typeface="Wingdings" pitchFamily="2" charset="2"/>
              <a:buNone/>
            </a:pPr>
            <a:r>
              <a:rPr lang="en-SG" sz="1600" dirty="0" smtClean="0"/>
              <a:t>	  and	</a:t>
            </a:r>
            <a:endParaRPr lang="en-GB" sz="1600" dirty="0" smtClean="0"/>
          </a:p>
          <a:p>
            <a:pPr marL="231775" lvl="1" indent="-53975" eaLnBrk="1" hangingPunct="1">
              <a:buFont typeface="Wingdings" pitchFamily="2" charset="2"/>
              <a:buChar char="§"/>
            </a:pPr>
            <a:r>
              <a:rPr lang="en-SG" sz="2400" b="1" dirty="0" err="1" smtClean="0"/>
              <a:t>Y</a:t>
            </a:r>
            <a:r>
              <a:rPr lang="en-SG" sz="2400" b="1" baseline="-25000" dirty="0" err="1" smtClean="0"/>
              <a:t>n</a:t>
            </a:r>
            <a:r>
              <a:rPr lang="en-SG" sz="2400" b="1" dirty="0" smtClean="0"/>
              <a:t>=1.8x10</a:t>
            </a:r>
            <a:r>
              <a:rPr lang="en-SG" sz="2400" b="1" baseline="30000" dirty="0" smtClean="0"/>
              <a:t>10 </a:t>
            </a:r>
            <a:r>
              <a:rPr lang="en-SG" sz="2400" b="1" dirty="0" smtClean="0"/>
              <a:t>I</a:t>
            </a:r>
            <a:r>
              <a:rPr lang="en-SG" sz="2400" b="1" baseline="-25000" dirty="0" smtClean="0"/>
              <a:t>peak</a:t>
            </a:r>
            <a:r>
              <a:rPr lang="en-SG" sz="2400" b="1" baseline="30000" dirty="0" smtClean="0"/>
              <a:t>3.8</a:t>
            </a:r>
            <a:r>
              <a:rPr lang="en-SG" sz="1600" baseline="30000" dirty="0" smtClean="0"/>
              <a:t>      </a:t>
            </a:r>
          </a:p>
          <a:p>
            <a:pPr marL="231775" lvl="1" indent="-53975" eaLnBrk="1" hangingPunct="1">
              <a:buFontTx/>
              <a:buNone/>
            </a:pPr>
            <a:endParaRPr lang="en-GB" sz="1600" dirty="0" smtClean="0">
              <a:solidFill>
                <a:srgbClr val="FFFF66"/>
              </a:solidFill>
            </a:endParaRPr>
          </a:p>
          <a:p>
            <a:pPr marL="231775" lvl="1" indent="-53975" eaLnBrk="1" hangingPunct="1">
              <a:buFontTx/>
              <a:buNone/>
            </a:pPr>
            <a:r>
              <a:rPr lang="en-SG" sz="1600" dirty="0" smtClean="0">
                <a:solidFill>
                  <a:srgbClr val="FF0000"/>
                </a:solidFill>
              </a:rPr>
              <a:t>where </a:t>
            </a:r>
            <a:r>
              <a:rPr lang="en-SG" sz="1600" dirty="0" err="1" smtClean="0">
                <a:solidFill>
                  <a:srgbClr val="FF0000"/>
                </a:solidFill>
              </a:rPr>
              <a:t>I</a:t>
            </a:r>
            <a:r>
              <a:rPr lang="en-SG" sz="1600" baseline="-25000" dirty="0" err="1" smtClean="0">
                <a:solidFill>
                  <a:srgbClr val="FF0000"/>
                </a:solidFill>
              </a:rPr>
              <a:t>peak</a:t>
            </a:r>
            <a:r>
              <a:rPr lang="en-SG" sz="1600" dirty="0" smtClean="0">
                <a:solidFill>
                  <a:srgbClr val="FF0000"/>
                </a:solidFill>
              </a:rPr>
              <a:t> = (0.3-0.7)MA </a:t>
            </a:r>
          </a:p>
          <a:p>
            <a:pPr marL="231775" lvl="1" indent="-53975" eaLnBrk="1" hangingPunct="1">
              <a:buFontTx/>
              <a:buNone/>
            </a:pPr>
            <a:r>
              <a:rPr lang="en-SG" sz="1600" dirty="0" smtClean="0">
                <a:solidFill>
                  <a:srgbClr val="FF0000"/>
                </a:solidFill>
              </a:rPr>
              <a:t>and     </a:t>
            </a:r>
            <a:r>
              <a:rPr lang="en-SG" sz="1600" dirty="0" err="1" smtClean="0">
                <a:solidFill>
                  <a:srgbClr val="FF0000"/>
                </a:solidFill>
              </a:rPr>
              <a:t>I</a:t>
            </a:r>
            <a:r>
              <a:rPr lang="en-SG" sz="1600" baseline="-25000" dirty="0" err="1" smtClean="0">
                <a:solidFill>
                  <a:srgbClr val="FF0000"/>
                </a:solidFill>
              </a:rPr>
              <a:t>pinch</a:t>
            </a:r>
            <a:r>
              <a:rPr lang="en-SG" sz="1600" dirty="0" smtClean="0">
                <a:solidFill>
                  <a:srgbClr val="FF0000"/>
                </a:solidFill>
              </a:rPr>
              <a:t> = (0.2 -2.4)MA.</a:t>
            </a:r>
            <a:endParaRPr lang="en-GB" sz="1600" dirty="0" smtClean="0">
              <a:solidFill>
                <a:srgbClr val="FF0000"/>
              </a:solidFill>
            </a:endParaRPr>
          </a:p>
          <a:p>
            <a:pPr marL="53975" indent="-53975" eaLnBrk="1" hangingPunct="1"/>
            <a:endParaRPr lang="en-GB" dirty="0" smtClean="0">
              <a:solidFill>
                <a:srgbClr val="FF00FF"/>
              </a:solidFill>
            </a:endParaRPr>
          </a:p>
        </p:txBody>
      </p:sp>
      <p:sp>
        <p:nvSpPr>
          <p:cNvPr id="78851" name="Title 10"/>
          <p:cNvSpPr>
            <a:spLocks noGrp="1"/>
          </p:cNvSpPr>
          <p:nvPr>
            <p:ph type="title" idx="4294967295"/>
          </p:nvPr>
        </p:nvSpPr>
        <p:spPr>
          <a:xfrm>
            <a:off x="0" y="381000"/>
            <a:ext cx="9144000" cy="1600200"/>
          </a:xfrm>
        </p:spPr>
        <p:txBody>
          <a:bodyPr/>
          <a:lstStyle/>
          <a:p>
            <a:pPr eaLnBrk="1" hangingPunct="1"/>
            <a:r>
              <a:rPr lang="en-US" sz="3200" b="1" dirty="0" smtClean="0"/>
              <a:t>Scaling laws for neutrons from numerical experiments over a range of energies from </a:t>
            </a:r>
            <a:br>
              <a:rPr lang="en-US" sz="3200" b="1" dirty="0" smtClean="0"/>
            </a:br>
            <a:r>
              <a:rPr lang="en-US" sz="3200" b="1" dirty="0" smtClean="0"/>
              <a:t>10kJ to 25 MJ </a:t>
            </a:r>
          </a:p>
        </p:txBody>
      </p:sp>
      <p:pic>
        <p:nvPicPr>
          <p:cNvPr id="7885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14800" y="2514600"/>
            <a:ext cx="4572000" cy="3281363"/>
          </a:xfrm>
          <a:prstGeom prst="rect">
            <a:avLst/>
          </a:prstGeom>
          <a:noFill/>
          <a:ln w="76200" cmpd="tri">
            <a:solidFill>
              <a:srgbClr val="0000FF"/>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8104363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ChangeArrowheads="1"/>
          </p:cNvSpPr>
          <p:nvPr>
            <p:ph type="title"/>
          </p:nvPr>
        </p:nvSpPr>
        <p:spPr>
          <a:xfrm>
            <a:off x="685800" y="609600"/>
            <a:ext cx="8001000" cy="1228725"/>
          </a:xfrm>
        </p:spPr>
        <p:txBody>
          <a:bodyPr/>
          <a:lstStyle/>
          <a:p>
            <a:pPr eaLnBrk="1" hangingPunct="1"/>
            <a:r>
              <a:rPr lang="en-US" altLang="en-US" sz="1200" b="1" smtClean="0">
                <a:solidFill>
                  <a:srgbClr val="C00000"/>
                </a:solidFill>
              </a:rPr>
              <a:t>2</a:t>
            </a:r>
            <a:endParaRPr lang="en-US" altLang="en-US" sz="2800" b="1" smtClean="0">
              <a:solidFill>
                <a:srgbClr val="C00000"/>
              </a:solidFill>
            </a:endParaRPr>
          </a:p>
        </p:txBody>
      </p:sp>
      <p:pic>
        <p:nvPicPr>
          <p:cNvPr id="52227" name="Picture 5" descr="Yn D-T vs Ipinch large PF"/>
          <p:cNvPicPr>
            <a:picLocks noChangeAspect="1" noChangeArrowheads="1"/>
          </p:cNvPicPr>
          <p:nvPr/>
        </p:nvPicPr>
        <p:blipFill>
          <a:blip r:embed="rId2">
            <a:extLst>
              <a:ext uri="{28A0092B-C50C-407E-A947-70E740481C1C}">
                <a14:useLocalDpi xmlns:a14="http://schemas.microsoft.com/office/drawing/2010/main" val="0"/>
              </a:ext>
            </a:extLst>
          </a:blip>
          <a:srcRect l="970" t="3664"/>
          <a:stretch>
            <a:fillRect/>
          </a:stretch>
        </p:blipFill>
        <p:spPr bwMode="auto">
          <a:xfrm>
            <a:off x="1371600" y="1858963"/>
            <a:ext cx="6324600" cy="3932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88191567"/>
      </p:ext>
    </p:extLst>
  </p:cSld>
  <p:clrMapOvr>
    <a:masterClrMapping/>
  </p:clrMapOvr>
  <p:transition/>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22" name="Chart 5"/>
          <p:cNvPicPr>
            <a:picLocks noChangeArrowheads="1"/>
          </p:cNvPicPr>
          <p:nvPr/>
        </p:nvPicPr>
        <p:blipFill>
          <a:blip r:embed="rId2">
            <a:extLst>
              <a:ext uri="{28A0092B-C50C-407E-A947-70E740481C1C}">
                <a14:useLocalDpi xmlns:a14="http://schemas.microsoft.com/office/drawing/2010/main" val="0"/>
              </a:ext>
            </a:extLst>
          </a:blip>
          <a:srcRect l="-1546" t="-2689" r="-2405" b="-5107"/>
          <a:stretch>
            <a:fillRect/>
          </a:stretch>
        </p:blipFill>
        <p:spPr bwMode="auto">
          <a:xfrm>
            <a:off x="1135063" y="2362200"/>
            <a:ext cx="4275137" cy="3429000"/>
          </a:xfrm>
          <a:prstGeom prst="rect">
            <a:avLst/>
          </a:prstGeom>
          <a:noFill/>
          <a:ln w="76200" cmpd="tri">
            <a:solidFill>
              <a:srgbClr val="0000FF"/>
            </a:solidFill>
            <a:miter lim="800000"/>
            <a:headEnd/>
            <a:tailEnd/>
          </a:ln>
          <a:extLst>
            <a:ext uri="{909E8E84-426E-40DD-AFC4-6F175D3DCCD1}">
              <a14:hiddenFill xmlns:a14="http://schemas.microsoft.com/office/drawing/2010/main">
                <a:solidFill>
                  <a:srgbClr val="FFFFFF"/>
                </a:solidFill>
              </a14:hiddenFill>
            </a:ext>
          </a:extLst>
        </p:spPr>
      </p:pic>
      <p:sp>
        <p:nvSpPr>
          <p:cNvPr id="81923" name="TextBox 5"/>
          <p:cNvSpPr txBox="1">
            <a:spLocks noChangeArrowheads="1"/>
          </p:cNvSpPr>
          <p:nvPr/>
        </p:nvSpPr>
        <p:spPr bwMode="auto">
          <a:xfrm>
            <a:off x="5486400" y="2286000"/>
            <a:ext cx="3505200" cy="2985433"/>
          </a:xfrm>
          <a:prstGeom prst="rect">
            <a:avLst/>
          </a:prstGeom>
          <a:noFill/>
          <a:ln w="38100" cmpd="dbl">
            <a:solidFill>
              <a:srgbClr val="0000FF"/>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SG" sz="3200" dirty="0" err="1">
                <a:solidFill>
                  <a:srgbClr val="C00000"/>
                </a:solidFill>
                <a:latin typeface="+mj-lt"/>
              </a:rPr>
              <a:t>Y</a:t>
            </a:r>
            <a:r>
              <a:rPr lang="en-SG" sz="3200" baseline="-25000" dirty="0" err="1">
                <a:solidFill>
                  <a:srgbClr val="C00000"/>
                </a:solidFill>
                <a:latin typeface="+mj-lt"/>
              </a:rPr>
              <a:t>sxr</a:t>
            </a:r>
            <a:r>
              <a:rPr lang="en-SG" sz="3200" baseline="-25000" dirty="0">
                <a:solidFill>
                  <a:srgbClr val="C00000"/>
                </a:solidFill>
                <a:latin typeface="+mj-lt"/>
              </a:rPr>
              <a:t> </a:t>
            </a:r>
            <a:r>
              <a:rPr lang="en-SG" sz="3200" dirty="0">
                <a:solidFill>
                  <a:srgbClr val="C00000"/>
                </a:solidFill>
                <a:latin typeface="+mj-lt"/>
              </a:rPr>
              <a:t>scales as:</a:t>
            </a:r>
          </a:p>
          <a:p>
            <a:pPr eaLnBrk="1" hangingPunct="1"/>
            <a:endParaRPr lang="en-SG" sz="2400" dirty="0">
              <a:solidFill>
                <a:srgbClr val="FF00FF"/>
              </a:solidFill>
              <a:latin typeface="+mj-lt"/>
            </a:endParaRPr>
          </a:p>
          <a:p>
            <a:pPr marL="173038" indent="-173038" eaLnBrk="1" hangingPunct="1">
              <a:buFont typeface="Arial" pitchFamily="34" charset="0"/>
              <a:buChar char="•"/>
            </a:pPr>
            <a:r>
              <a:rPr lang="en-SG" sz="2800" b="1" dirty="0">
                <a:latin typeface="+mj-lt"/>
              </a:rPr>
              <a:t>E</a:t>
            </a:r>
            <a:r>
              <a:rPr lang="en-SG" sz="2800" b="1" baseline="-25000" dirty="0">
                <a:latin typeface="+mj-lt"/>
              </a:rPr>
              <a:t>0</a:t>
            </a:r>
            <a:r>
              <a:rPr lang="en-SG" sz="2800" b="1" baseline="30000" dirty="0">
                <a:latin typeface="+mj-lt"/>
              </a:rPr>
              <a:t>1.6</a:t>
            </a:r>
            <a:r>
              <a:rPr lang="en-SG" sz="2800" baseline="30000" dirty="0">
                <a:latin typeface="+mj-lt"/>
              </a:rPr>
              <a:t> </a:t>
            </a:r>
            <a:r>
              <a:rPr lang="en-SG" sz="2000" dirty="0">
                <a:latin typeface="+mj-lt"/>
              </a:rPr>
              <a:t>at low energies in the sub-kJ to several kJ  region</a:t>
            </a:r>
            <a:r>
              <a:rPr lang="en-SG" dirty="0">
                <a:latin typeface="+mj-lt"/>
              </a:rPr>
              <a:t>. </a:t>
            </a:r>
          </a:p>
          <a:p>
            <a:pPr eaLnBrk="1" hangingPunct="1">
              <a:buFont typeface="Arial" pitchFamily="34" charset="0"/>
              <a:buChar char="•"/>
            </a:pPr>
            <a:endParaRPr lang="en-SG" dirty="0">
              <a:latin typeface="+mj-lt"/>
            </a:endParaRPr>
          </a:p>
          <a:p>
            <a:pPr indent="173038" eaLnBrk="1" hangingPunct="1">
              <a:buFont typeface="Arial" pitchFamily="34" charset="0"/>
              <a:buChar char="•"/>
            </a:pPr>
            <a:r>
              <a:rPr lang="en-SG" sz="2800" b="1" dirty="0">
                <a:solidFill>
                  <a:srgbClr val="C00000"/>
                </a:solidFill>
                <a:latin typeface="+mj-lt"/>
              </a:rPr>
              <a:t>E</a:t>
            </a:r>
            <a:r>
              <a:rPr lang="en-SG" sz="2800" b="1" baseline="-25000" dirty="0">
                <a:solidFill>
                  <a:srgbClr val="C00000"/>
                </a:solidFill>
                <a:latin typeface="+mj-lt"/>
              </a:rPr>
              <a:t>0</a:t>
            </a:r>
            <a:r>
              <a:rPr lang="en-SG" sz="2800" b="1" baseline="30000" dirty="0">
                <a:solidFill>
                  <a:srgbClr val="C00000"/>
                </a:solidFill>
                <a:latin typeface="+mj-lt"/>
              </a:rPr>
              <a:t>0.76 </a:t>
            </a:r>
            <a:r>
              <a:rPr lang="en-SG" sz="2000" baseline="30000" dirty="0">
                <a:solidFill>
                  <a:srgbClr val="C00000"/>
                </a:solidFill>
                <a:latin typeface="+mj-lt"/>
              </a:rPr>
              <a:t>  </a:t>
            </a:r>
            <a:r>
              <a:rPr lang="en-SG" sz="2000" dirty="0">
                <a:solidFill>
                  <a:srgbClr val="C00000"/>
                </a:solidFill>
                <a:latin typeface="+mj-lt"/>
              </a:rPr>
              <a:t>at high energies </a:t>
            </a:r>
          </a:p>
          <a:p>
            <a:pPr indent="173038" eaLnBrk="1" hangingPunct="1">
              <a:buFont typeface="Arial" pitchFamily="34" charset="0"/>
              <a:buNone/>
            </a:pPr>
            <a:r>
              <a:rPr lang="en-SG" sz="2000" dirty="0">
                <a:solidFill>
                  <a:srgbClr val="C00000"/>
                </a:solidFill>
                <a:latin typeface="+mj-lt"/>
              </a:rPr>
              <a:t>  towards 1MJ.</a:t>
            </a:r>
            <a:endParaRPr lang="en-GB" sz="2000" dirty="0">
              <a:solidFill>
                <a:srgbClr val="C00000"/>
              </a:solidFill>
              <a:latin typeface="+mj-lt"/>
            </a:endParaRPr>
          </a:p>
          <a:p>
            <a:pPr eaLnBrk="1" hangingPunct="1"/>
            <a:endParaRPr lang="en-GB" dirty="0">
              <a:solidFill>
                <a:srgbClr val="FF00FF"/>
              </a:solidFill>
              <a:latin typeface="+mj-lt"/>
            </a:endParaRPr>
          </a:p>
        </p:txBody>
      </p:sp>
      <p:sp>
        <p:nvSpPr>
          <p:cNvPr id="12" name="Title 1"/>
          <p:cNvSpPr txBox="1">
            <a:spLocks/>
          </p:cNvSpPr>
          <p:nvPr/>
        </p:nvSpPr>
        <p:spPr>
          <a:xfrm>
            <a:off x="0" y="381000"/>
            <a:ext cx="9144000" cy="1600200"/>
          </a:xfrm>
          <a:prstGeom prst="rect">
            <a:avLst/>
          </a:prstGeom>
        </p:spPr>
        <p:txBody>
          <a:bodyPr anchor="ctr"/>
          <a:lstStyle/>
          <a:p>
            <a:pPr algn="ctr" eaLnBrk="1" fontAlgn="auto" hangingPunct="1">
              <a:spcAft>
                <a:spcPts val="0"/>
              </a:spcAft>
              <a:defRPr/>
            </a:pPr>
            <a:r>
              <a:rPr lang="en-SG" sz="3200" b="1" dirty="0">
                <a:latin typeface="+mj-lt"/>
                <a:cs typeface="Arial" charset="0"/>
              </a:rPr>
              <a:t>Scaling laws for neon SXR  from numerical experiments over a range of energies from </a:t>
            </a:r>
            <a:br>
              <a:rPr lang="en-SG" sz="3200" b="1" dirty="0">
                <a:latin typeface="+mj-lt"/>
                <a:cs typeface="Arial" charset="0"/>
              </a:rPr>
            </a:br>
            <a:r>
              <a:rPr lang="en-SG" sz="3200" b="1" dirty="0">
                <a:latin typeface="+mj-lt"/>
                <a:cs typeface="Arial" charset="0"/>
              </a:rPr>
              <a:t>0.2 kJ to 1 </a:t>
            </a:r>
            <a:r>
              <a:rPr lang="en-SG" sz="3200" b="1" dirty="0" smtClean="0">
                <a:latin typeface="+mj-lt"/>
                <a:cs typeface="Arial" charset="0"/>
              </a:rPr>
              <a:t>MJ</a:t>
            </a:r>
            <a:endParaRPr lang="en-GB" sz="2800" b="1" dirty="0">
              <a:latin typeface="+mj-lt"/>
              <a:cs typeface="Arial" charset="0"/>
            </a:endParaRPr>
          </a:p>
        </p:txBody>
      </p:sp>
    </p:spTree>
    <p:extLst>
      <p:ext uri="{BB962C8B-B14F-4D97-AF65-F5344CB8AC3E}">
        <p14:creationId xmlns:p14="http://schemas.microsoft.com/office/powerpoint/2010/main" val="152413781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2946" name="Chart 1"/>
          <p:cNvPicPr>
            <a:picLocks noChangeArrowheads="1"/>
          </p:cNvPicPr>
          <p:nvPr/>
        </p:nvPicPr>
        <p:blipFill>
          <a:blip r:embed="rId2">
            <a:extLst>
              <a:ext uri="{28A0092B-C50C-407E-A947-70E740481C1C}">
                <a14:useLocalDpi xmlns:a14="http://schemas.microsoft.com/office/drawing/2010/main" val="0"/>
              </a:ext>
            </a:extLst>
          </a:blip>
          <a:srcRect l="-3636" t="-10213" r="-4364" b="-1459"/>
          <a:stretch>
            <a:fillRect/>
          </a:stretch>
        </p:blipFill>
        <p:spPr bwMode="auto">
          <a:xfrm>
            <a:off x="774032" y="2057400"/>
            <a:ext cx="4331368" cy="3810000"/>
          </a:xfrm>
          <a:prstGeom prst="rect">
            <a:avLst/>
          </a:prstGeom>
          <a:noFill/>
          <a:ln w="76200" cmpd="tri">
            <a:solidFill>
              <a:srgbClr val="0000FF"/>
            </a:solidFill>
            <a:miter lim="800000"/>
            <a:headEnd/>
            <a:tailEnd/>
          </a:ln>
          <a:extLst>
            <a:ext uri="{909E8E84-426E-40DD-AFC4-6F175D3DCCD1}">
              <a14:hiddenFill xmlns:a14="http://schemas.microsoft.com/office/drawing/2010/main">
                <a:solidFill>
                  <a:srgbClr val="FFFFFF"/>
                </a:solidFill>
              </a14:hiddenFill>
            </a:ext>
          </a:extLst>
        </p:spPr>
      </p:pic>
      <p:sp>
        <p:nvSpPr>
          <p:cNvPr id="82947" name="TextBox 4"/>
          <p:cNvSpPr txBox="1">
            <a:spLocks noChangeArrowheads="1"/>
          </p:cNvSpPr>
          <p:nvPr/>
        </p:nvSpPr>
        <p:spPr bwMode="auto">
          <a:xfrm>
            <a:off x="5257800" y="1981200"/>
            <a:ext cx="3581400" cy="4124206"/>
          </a:xfrm>
          <a:prstGeom prst="rect">
            <a:avLst/>
          </a:prstGeom>
          <a:noFill/>
          <a:ln w="38100" cmpd="dbl">
            <a:solidFill>
              <a:srgbClr val="0000FF"/>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marL="115888" indent="-115888">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buFont typeface="Arial" pitchFamily="34" charset="0"/>
              <a:buChar char="•"/>
            </a:pPr>
            <a:r>
              <a:rPr lang="en-SG" sz="2400" dirty="0">
                <a:solidFill>
                  <a:srgbClr val="C00000"/>
                </a:solidFill>
                <a:latin typeface="+mn-lt"/>
              </a:rPr>
              <a:t>Scaling with currents</a:t>
            </a:r>
          </a:p>
          <a:p>
            <a:pPr eaLnBrk="1" hangingPunct="1">
              <a:buFont typeface="Arial" pitchFamily="34" charset="0"/>
              <a:buChar char="•"/>
            </a:pPr>
            <a:r>
              <a:rPr lang="en-US" sz="2000" b="1" dirty="0">
                <a:solidFill>
                  <a:srgbClr val="0033CC"/>
                </a:solidFill>
                <a:latin typeface="+mn-lt"/>
              </a:rPr>
              <a:t>Y</a:t>
            </a:r>
            <a:r>
              <a:rPr lang="en-US" sz="2000" b="1" baseline="-25000" dirty="0">
                <a:solidFill>
                  <a:srgbClr val="0033CC"/>
                </a:solidFill>
                <a:latin typeface="+mn-lt"/>
              </a:rPr>
              <a:t>sxr</a:t>
            </a:r>
            <a:r>
              <a:rPr lang="en-US" sz="2000" b="1" dirty="0">
                <a:solidFill>
                  <a:srgbClr val="0033CC"/>
                </a:solidFill>
                <a:latin typeface="+mn-lt"/>
              </a:rPr>
              <a:t>~I</a:t>
            </a:r>
            <a:r>
              <a:rPr lang="en-US" sz="2000" b="1" baseline="-25000" dirty="0">
                <a:solidFill>
                  <a:srgbClr val="0033CC"/>
                </a:solidFill>
                <a:latin typeface="+mn-lt"/>
              </a:rPr>
              <a:t>peak</a:t>
            </a:r>
            <a:r>
              <a:rPr lang="en-US" sz="2000" b="1" baseline="30000" dirty="0">
                <a:solidFill>
                  <a:srgbClr val="0033CC"/>
                </a:solidFill>
                <a:latin typeface="+mn-lt"/>
              </a:rPr>
              <a:t>3.2 </a:t>
            </a:r>
            <a:r>
              <a:rPr lang="en-US" sz="2000" b="1" dirty="0">
                <a:solidFill>
                  <a:srgbClr val="0033CC"/>
                </a:solidFill>
                <a:latin typeface="+mn-lt"/>
              </a:rPr>
              <a:t>(0.1–2.4 MA) </a:t>
            </a:r>
            <a:endParaRPr lang="en-US" sz="2000" b="1" dirty="0" smtClean="0">
              <a:solidFill>
                <a:srgbClr val="0033CC"/>
              </a:solidFill>
              <a:latin typeface="+mn-lt"/>
            </a:endParaRPr>
          </a:p>
          <a:p>
            <a:pPr eaLnBrk="1" hangingPunct="1">
              <a:buFont typeface="Arial" pitchFamily="34" charset="0"/>
              <a:buChar char="•"/>
            </a:pPr>
            <a:endParaRPr lang="en-US" sz="2000" b="1" dirty="0">
              <a:solidFill>
                <a:srgbClr val="0033CC"/>
              </a:solidFill>
              <a:latin typeface="+mn-lt"/>
            </a:endParaRPr>
          </a:p>
          <a:p>
            <a:pPr eaLnBrk="1" hangingPunct="1">
              <a:buFont typeface="Arial" pitchFamily="34" charset="0"/>
              <a:buChar char="•"/>
            </a:pPr>
            <a:r>
              <a:rPr lang="en-US" sz="2000" b="1" dirty="0" smtClean="0">
                <a:solidFill>
                  <a:srgbClr val="0033CC"/>
                </a:solidFill>
                <a:latin typeface="+mn-lt"/>
              </a:rPr>
              <a:t>Y</a:t>
            </a:r>
            <a:r>
              <a:rPr lang="en-US" sz="2000" b="1" baseline="-25000" dirty="0" smtClean="0">
                <a:solidFill>
                  <a:srgbClr val="0033CC"/>
                </a:solidFill>
                <a:latin typeface="+mn-lt"/>
              </a:rPr>
              <a:t>sxr</a:t>
            </a:r>
            <a:r>
              <a:rPr lang="en-US" sz="2000" b="1" dirty="0" smtClean="0">
                <a:solidFill>
                  <a:srgbClr val="0033CC"/>
                </a:solidFill>
                <a:latin typeface="+mn-lt"/>
              </a:rPr>
              <a:t>~I</a:t>
            </a:r>
            <a:r>
              <a:rPr lang="en-US" sz="2000" b="1" baseline="-25000" dirty="0" smtClean="0">
                <a:solidFill>
                  <a:srgbClr val="0033CC"/>
                </a:solidFill>
                <a:latin typeface="+mn-lt"/>
              </a:rPr>
              <a:t>pinch</a:t>
            </a:r>
            <a:r>
              <a:rPr lang="en-US" sz="2000" b="1" baseline="30000" dirty="0" smtClean="0">
                <a:solidFill>
                  <a:srgbClr val="0033CC"/>
                </a:solidFill>
                <a:latin typeface="+mn-lt"/>
              </a:rPr>
              <a:t>3.6 </a:t>
            </a:r>
            <a:r>
              <a:rPr lang="en-US" sz="2000" b="1" dirty="0">
                <a:solidFill>
                  <a:srgbClr val="0033CC"/>
                </a:solidFill>
                <a:latin typeface="+mn-lt"/>
              </a:rPr>
              <a:t>(0.07-1.3 MA)</a:t>
            </a:r>
            <a:endParaRPr lang="en-GB" sz="2000" b="1" dirty="0">
              <a:solidFill>
                <a:srgbClr val="0033CC"/>
              </a:solidFill>
              <a:latin typeface="+mn-lt"/>
            </a:endParaRPr>
          </a:p>
          <a:p>
            <a:pPr eaLnBrk="1" hangingPunct="1">
              <a:buFont typeface="Arial" pitchFamily="34" charset="0"/>
              <a:buChar char="•"/>
            </a:pPr>
            <a:endParaRPr lang="en-SG" sz="1600" dirty="0">
              <a:solidFill>
                <a:srgbClr val="0033CC"/>
              </a:solidFill>
              <a:latin typeface="+mn-lt"/>
            </a:endParaRPr>
          </a:p>
          <a:p>
            <a:pPr eaLnBrk="1" hangingPunct="1">
              <a:buFont typeface="Arial" pitchFamily="34" charset="0"/>
              <a:buChar char="•"/>
            </a:pPr>
            <a:r>
              <a:rPr lang="en-SG" dirty="0">
                <a:solidFill>
                  <a:srgbClr val="0033CC"/>
                </a:solidFill>
                <a:latin typeface="+mn-lt"/>
              </a:rPr>
              <a:t>Black data points with fixed parameters RESF=0.1; c=1.5; L</a:t>
            </a:r>
            <a:r>
              <a:rPr lang="en-SG" baseline="-25000" dirty="0">
                <a:solidFill>
                  <a:srgbClr val="0033CC"/>
                </a:solidFill>
                <a:latin typeface="+mn-lt"/>
              </a:rPr>
              <a:t>0</a:t>
            </a:r>
            <a:r>
              <a:rPr lang="en-SG" dirty="0">
                <a:solidFill>
                  <a:srgbClr val="0033CC"/>
                </a:solidFill>
                <a:latin typeface="+mn-lt"/>
              </a:rPr>
              <a:t>=30nH; V</a:t>
            </a:r>
            <a:r>
              <a:rPr lang="en-SG" baseline="-25000" dirty="0">
                <a:solidFill>
                  <a:srgbClr val="0033CC"/>
                </a:solidFill>
                <a:latin typeface="+mn-lt"/>
              </a:rPr>
              <a:t>0</a:t>
            </a:r>
            <a:r>
              <a:rPr lang="en-SG" dirty="0">
                <a:solidFill>
                  <a:srgbClr val="0033CC"/>
                </a:solidFill>
                <a:latin typeface="+mn-lt"/>
              </a:rPr>
              <a:t>=20 kV and model parameters </a:t>
            </a:r>
            <a:r>
              <a:rPr lang="en-SG" dirty="0" err="1">
                <a:solidFill>
                  <a:srgbClr val="0033CC"/>
                </a:solidFill>
                <a:latin typeface="+mn-lt"/>
              </a:rPr>
              <a:t>f</a:t>
            </a:r>
            <a:r>
              <a:rPr lang="en-SG" baseline="-25000" dirty="0" err="1">
                <a:solidFill>
                  <a:srgbClr val="0033CC"/>
                </a:solidFill>
                <a:latin typeface="+mn-lt"/>
              </a:rPr>
              <a:t>m</a:t>
            </a:r>
            <a:r>
              <a:rPr lang="en-SG" dirty="0">
                <a:solidFill>
                  <a:srgbClr val="0033CC"/>
                </a:solidFill>
                <a:latin typeface="+mn-lt"/>
              </a:rPr>
              <a:t>=0.06, f</a:t>
            </a:r>
            <a:r>
              <a:rPr lang="en-SG" baseline="-25000" dirty="0">
                <a:solidFill>
                  <a:srgbClr val="0033CC"/>
                </a:solidFill>
                <a:latin typeface="+mn-lt"/>
              </a:rPr>
              <a:t>c</a:t>
            </a:r>
            <a:r>
              <a:rPr lang="en-SG" dirty="0">
                <a:solidFill>
                  <a:srgbClr val="0033CC"/>
                </a:solidFill>
                <a:latin typeface="+mn-lt"/>
              </a:rPr>
              <a:t>=0.7, </a:t>
            </a:r>
            <a:r>
              <a:rPr lang="en-SG" dirty="0" err="1">
                <a:solidFill>
                  <a:srgbClr val="0033CC"/>
                </a:solidFill>
                <a:latin typeface="+mn-lt"/>
              </a:rPr>
              <a:t>f</a:t>
            </a:r>
            <a:r>
              <a:rPr lang="en-SG" baseline="-25000" dirty="0" err="1">
                <a:solidFill>
                  <a:srgbClr val="0033CC"/>
                </a:solidFill>
                <a:latin typeface="+mn-lt"/>
              </a:rPr>
              <a:t>mr</a:t>
            </a:r>
            <a:r>
              <a:rPr lang="en-SG" dirty="0">
                <a:solidFill>
                  <a:srgbClr val="0033CC"/>
                </a:solidFill>
                <a:latin typeface="+mn-lt"/>
              </a:rPr>
              <a:t>=0.16, </a:t>
            </a:r>
            <a:r>
              <a:rPr lang="en-SG" dirty="0" err="1">
                <a:solidFill>
                  <a:srgbClr val="0033CC"/>
                </a:solidFill>
                <a:latin typeface="+mn-lt"/>
              </a:rPr>
              <a:t>f</a:t>
            </a:r>
            <a:r>
              <a:rPr lang="en-SG" baseline="-25000" dirty="0" err="1">
                <a:solidFill>
                  <a:srgbClr val="0033CC"/>
                </a:solidFill>
                <a:latin typeface="+mn-lt"/>
              </a:rPr>
              <a:t>cr</a:t>
            </a:r>
            <a:r>
              <a:rPr lang="en-SG" dirty="0">
                <a:solidFill>
                  <a:srgbClr val="0033CC"/>
                </a:solidFill>
                <a:latin typeface="+mn-lt"/>
              </a:rPr>
              <a:t>=0.7. </a:t>
            </a:r>
          </a:p>
          <a:p>
            <a:pPr eaLnBrk="1" hangingPunct="1">
              <a:buFont typeface="Arial" pitchFamily="34" charset="0"/>
              <a:buChar char="•"/>
            </a:pPr>
            <a:endParaRPr lang="en-SG" dirty="0">
              <a:solidFill>
                <a:srgbClr val="0033CC"/>
              </a:solidFill>
              <a:latin typeface="+mn-lt"/>
            </a:endParaRPr>
          </a:p>
          <a:p>
            <a:pPr eaLnBrk="1" hangingPunct="1">
              <a:buFont typeface="Arial" pitchFamily="34" charset="0"/>
              <a:buChar char="•"/>
            </a:pPr>
            <a:r>
              <a:rPr lang="en-SG" dirty="0">
                <a:solidFill>
                  <a:srgbClr val="0033CC"/>
                </a:solidFill>
                <a:latin typeface="+mn-lt"/>
              </a:rPr>
              <a:t>White data points are for specific machines with different values for the parameters :c, L</a:t>
            </a:r>
            <a:r>
              <a:rPr lang="en-SG" baseline="-25000" dirty="0">
                <a:solidFill>
                  <a:srgbClr val="0033CC"/>
                </a:solidFill>
                <a:latin typeface="+mn-lt"/>
              </a:rPr>
              <a:t>0</a:t>
            </a:r>
            <a:r>
              <a:rPr lang="en-SG" dirty="0">
                <a:solidFill>
                  <a:srgbClr val="0033CC"/>
                </a:solidFill>
                <a:latin typeface="+mn-lt"/>
              </a:rPr>
              <a:t>, V</a:t>
            </a:r>
            <a:r>
              <a:rPr lang="en-SG" baseline="-25000" dirty="0">
                <a:solidFill>
                  <a:srgbClr val="0033CC"/>
                </a:solidFill>
                <a:latin typeface="+mn-lt"/>
              </a:rPr>
              <a:t>0</a:t>
            </a:r>
            <a:r>
              <a:rPr lang="en-SG" dirty="0">
                <a:solidFill>
                  <a:srgbClr val="0033CC"/>
                </a:solidFill>
                <a:latin typeface="+mn-lt"/>
              </a:rPr>
              <a:t> etc.</a:t>
            </a:r>
            <a:endParaRPr lang="en-GB" dirty="0">
              <a:solidFill>
                <a:srgbClr val="0033CC"/>
              </a:solidFill>
              <a:latin typeface="+mn-lt"/>
            </a:endParaRPr>
          </a:p>
        </p:txBody>
      </p:sp>
      <p:sp>
        <p:nvSpPr>
          <p:cNvPr id="13" name="Title 1"/>
          <p:cNvSpPr txBox="1">
            <a:spLocks/>
          </p:cNvSpPr>
          <p:nvPr/>
        </p:nvSpPr>
        <p:spPr>
          <a:xfrm>
            <a:off x="0" y="188640"/>
            <a:ext cx="9144000" cy="1600200"/>
          </a:xfrm>
          <a:prstGeom prst="rect">
            <a:avLst/>
          </a:prstGeom>
        </p:spPr>
        <p:txBody>
          <a:bodyPr anchor="ctr"/>
          <a:lstStyle/>
          <a:p>
            <a:pPr algn="ctr" eaLnBrk="1" fontAlgn="auto" hangingPunct="1">
              <a:spcAft>
                <a:spcPts val="0"/>
              </a:spcAft>
              <a:defRPr/>
            </a:pPr>
            <a:r>
              <a:rPr lang="en-SG" sz="3200" b="1" dirty="0">
                <a:latin typeface="+mj-lt"/>
                <a:cs typeface="Arial" charset="0"/>
              </a:rPr>
              <a:t>Scaling laws for neon SXR  from numerical experiments over a range of energies from </a:t>
            </a:r>
            <a:br>
              <a:rPr lang="en-SG" sz="3200" b="1" dirty="0">
                <a:latin typeface="+mj-lt"/>
                <a:cs typeface="Arial" charset="0"/>
              </a:rPr>
            </a:br>
            <a:r>
              <a:rPr lang="en-SG" sz="3200" b="1" dirty="0">
                <a:latin typeface="+mj-lt"/>
                <a:cs typeface="Arial" charset="0"/>
              </a:rPr>
              <a:t>0.2 kJ to 1 </a:t>
            </a:r>
            <a:r>
              <a:rPr lang="en-SG" sz="3200" b="1" dirty="0" smtClean="0">
                <a:latin typeface="+mj-lt"/>
                <a:cs typeface="Arial" charset="0"/>
              </a:rPr>
              <a:t>MJ</a:t>
            </a:r>
            <a:endParaRPr lang="en-GB" sz="2800" b="1" dirty="0">
              <a:latin typeface="+mj-lt"/>
              <a:cs typeface="Arial" charset="0"/>
            </a:endParaRPr>
          </a:p>
        </p:txBody>
      </p:sp>
    </p:spTree>
    <p:extLst>
      <p:ext uri="{BB962C8B-B14F-4D97-AF65-F5344CB8AC3E}">
        <p14:creationId xmlns:p14="http://schemas.microsoft.com/office/powerpoint/2010/main" val="178247686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74146" y="1357160"/>
            <a:ext cx="7531654" cy="4586440"/>
          </a:xfrm>
          <a:prstGeom prst="rect">
            <a:avLst/>
          </a:prstGeom>
          <a:noFill/>
          <a:ln w="9525">
            <a:solidFill>
              <a:schemeClr val="bg1"/>
            </a:solidFill>
            <a:miter lim="800000"/>
            <a:headEnd/>
            <a:tailEnd/>
          </a:ln>
          <a:extLst>
            <a:ext uri="{909E8E84-426E-40DD-AFC4-6F175D3DCCD1}">
              <a14:hiddenFill xmlns:a14="http://schemas.microsoft.com/office/drawing/2010/main">
                <a:solidFill>
                  <a:srgbClr val="FFFFFF"/>
                </a:solidFill>
              </a14:hiddenFill>
            </a:ext>
          </a:extLst>
        </p:spPr>
      </p:pic>
      <p:sp>
        <p:nvSpPr>
          <p:cNvPr id="5" name="Title 1"/>
          <p:cNvSpPr txBox="1">
            <a:spLocks/>
          </p:cNvSpPr>
          <p:nvPr/>
        </p:nvSpPr>
        <p:spPr>
          <a:xfrm>
            <a:off x="457200" y="381000"/>
            <a:ext cx="8229600" cy="1143000"/>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b="1" dirty="0" smtClean="0"/>
              <a:t>Argon SXR</a:t>
            </a:r>
            <a:endParaRPr lang="en-MY" sz="4000" b="1" dirty="0">
              <a:solidFill>
                <a:srgbClr val="FF0000"/>
              </a:solidFill>
            </a:endParaRPr>
          </a:p>
        </p:txBody>
      </p:sp>
    </p:spTree>
    <p:extLst>
      <p:ext uri="{BB962C8B-B14F-4D97-AF65-F5344CB8AC3E}">
        <p14:creationId xmlns:p14="http://schemas.microsoft.com/office/powerpoint/2010/main" val="138516130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2" name="Picture 4"/>
          <p:cNvPicPr>
            <a:picLocks noChangeAspect="1" noChangeArrowheads="1"/>
          </p:cNvPicPr>
          <p:nvPr/>
        </p:nvPicPr>
        <p:blipFill>
          <a:blip r:embed="rId2">
            <a:extLst>
              <a:ext uri="{28A0092B-C50C-407E-A947-70E740481C1C}">
                <a14:useLocalDpi xmlns:a14="http://schemas.microsoft.com/office/drawing/2010/main" val="0"/>
              </a:ext>
            </a:extLst>
          </a:blip>
          <a:srcRect t="-2" b="8315"/>
          <a:stretch>
            <a:fillRect/>
          </a:stretch>
        </p:blipFill>
        <p:spPr bwMode="auto">
          <a:xfrm>
            <a:off x="949325" y="3048000"/>
            <a:ext cx="3313113" cy="320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idx="4294967295"/>
          </p:nvPr>
        </p:nvSpPr>
        <p:spPr>
          <a:xfrm>
            <a:off x="0" y="0"/>
            <a:ext cx="9220200" cy="1403350"/>
          </a:xfrm>
        </p:spPr>
        <p:txBody>
          <a:bodyPr>
            <a:normAutofit fontScale="90000"/>
          </a:bodyPr>
          <a:lstStyle/>
          <a:p>
            <a:pPr algn="l">
              <a:defRPr/>
            </a:pPr>
            <a:r>
              <a:rPr lang="en-US" sz="2000" b="1" dirty="0" smtClean="0">
                <a:effectLst/>
                <a:ea typeface="Times New Roman"/>
              </a:rPr>
              <a:t>UNU Training Programme on Plasma and Laser Technology in 1985 to 1986</a:t>
            </a:r>
            <a:br>
              <a:rPr lang="en-US" sz="2000" b="1" dirty="0" smtClean="0">
                <a:effectLst/>
                <a:ea typeface="Times New Roman"/>
              </a:rPr>
            </a:br>
            <a:r>
              <a:rPr lang="en-US" sz="1600" b="1" dirty="0" err="1" smtClean="0">
                <a:effectLst/>
                <a:ea typeface="Times New Roman"/>
              </a:rPr>
              <a:t>Widdi</a:t>
            </a:r>
            <a:r>
              <a:rPr lang="en-US" sz="1600" b="1" dirty="0" smtClean="0">
                <a:effectLst/>
                <a:ea typeface="Times New Roman"/>
              </a:rPr>
              <a:t> </a:t>
            </a:r>
            <a:r>
              <a:rPr lang="en-US" sz="1600" b="1" dirty="0" err="1" smtClean="0">
                <a:effectLst/>
                <a:ea typeface="Times New Roman"/>
              </a:rPr>
              <a:t>Usada</a:t>
            </a:r>
            <a:r>
              <a:rPr lang="en-US" sz="1600" b="1" dirty="0" smtClean="0">
                <a:effectLst/>
                <a:ea typeface="Times New Roman"/>
              </a:rPr>
              <a:t> assembling his UNU/ICTP PFF                      Parts of several UNU/ICTP PFF’s</a:t>
            </a:r>
            <a:br>
              <a:rPr lang="en-US" sz="1600" b="1" dirty="0" smtClean="0">
                <a:effectLst/>
                <a:ea typeface="Times New Roman"/>
              </a:rPr>
            </a:br>
            <a:r>
              <a:rPr lang="en-US" sz="1600" dirty="0" smtClean="0">
                <a:effectLst/>
                <a:ea typeface="Times New Roman"/>
              </a:rPr>
              <a:t> Dr Walter Shearer (UNU), </a:t>
            </a:r>
            <a:r>
              <a:rPr lang="en-US" sz="1600" dirty="0" err="1" smtClean="0">
                <a:effectLst/>
                <a:ea typeface="Times New Roman"/>
              </a:rPr>
              <a:t>Zakaullah</a:t>
            </a:r>
            <a:r>
              <a:rPr lang="en-US" sz="1600" dirty="0" smtClean="0">
                <a:effectLst/>
                <a:ea typeface="Times New Roman"/>
              </a:rPr>
              <a:t>, Dr </a:t>
            </a:r>
            <a:r>
              <a:rPr lang="en-US" sz="1600" dirty="0" err="1" smtClean="0">
                <a:effectLst/>
                <a:ea typeface="Times New Roman"/>
              </a:rPr>
              <a:t>Eissa</a:t>
            </a:r>
            <a:r>
              <a:rPr lang="en-US" sz="1600" dirty="0" smtClean="0">
                <a:effectLst/>
                <a:ea typeface="Times New Roman"/>
              </a:rPr>
              <a:t>, Lee              </a:t>
            </a:r>
            <a:r>
              <a:rPr lang="en-US" sz="1600" dirty="0" err="1" smtClean="0">
                <a:effectLst/>
                <a:ea typeface="Times New Roman"/>
              </a:rPr>
              <a:t>Warmate</a:t>
            </a:r>
            <a:r>
              <a:rPr lang="en-US" sz="1600" dirty="0" smtClean="0">
                <a:effectLst/>
                <a:ea typeface="Times New Roman"/>
              </a:rPr>
              <a:t> &amp; Dr Smith with </a:t>
            </a:r>
            <a:r>
              <a:rPr lang="en-US" sz="1600" dirty="0" smtClean="0"/>
              <a:t>1 </a:t>
            </a:r>
            <a:r>
              <a:rPr lang="en-US" sz="1600" dirty="0"/>
              <a:t>set (in crates) of </a:t>
            </a:r>
            <a:r>
              <a:rPr lang="en-US" sz="1600" dirty="0" smtClean="0"/>
              <a:t>				                                     </a:t>
            </a:r>
            <a:r>
              <a:rPr lang="en-US" sz="1600" dirty="0" smtClean="0">
                <a:cs typeface="Times New Roman" panose="02020603050405020304" pitchFamily="18" charset="0"/>
              </a:rPr>
              <a:t>UNU/ICTP </a:t>
            </a:r>
            <a:r>
              <a:rPr lang="en-US" sz="1600" dirty="0">
                <a:cs typeface="Times New Roman" panose="02020603050405020304" pitchFamily="18" charset="0"/>
              </a:rPr>
              <a:t>PFF-at </a:t>
            </a:r>
            <a:r>
              <a:rPr lang="en-US" sz="1600" dirty="0" smtClean="0">
                <a:cs typeface="Times New Roman" panose="02020603050405020304" pitchFamily="18" charset="0"/>
              </a:rPr>
              <a:t>Foyer </a:t>
            </a:r>
            <a:r>
              <a:rPr lang="en-AU" sz="1600" dirty="0" smtClean="0">
                <a:cs typeface="Times New Roman" panose="02020603050405020304" pitchFamily="18" charset="0"/>
              </a:rPr>
              <a:t>Of </a:t>
            </a:r>
            <a:r>
              <a:rPr lang="en-AU" sz="1600" dirty="0">
                <a:cs typeface="Times New Roman" panose="02020603050405020304" pitchFamily="18" charset="0"/>
              </a:rPr>
              <a:t>UM </a:t>
            </a:r>
            <a:r>
              <a:rPr lang="en-AU" sz="1600" dirty="0" smtClean="0">
                <a:cs typeface="Times New Roman" panose="02020603050405020304" pitchFamily="18" charset="0"/>
              </a:rPr>
              <a:t>Physics</a:t>
            </a:r>
            <a:r>
              <a:rPr lang="en-MY" sz="1600" dirty="0"/>
              <a:t/>
            </a:r>
            <a:br>
              <a:rPr lang="en-MY" sz="1600" dirty="0"/>
            </a:br>
            <a:r>
              <a:rPr lang="en-MY" sz="1800" dirty="0" smtClean="0">
                <a:effectLst/>
                <a:ea typeface="Times New Roman"/>
              </a:rPr>
              <a:t/>
            </a:r>
            <a:br>
              <a:rPr lang="en-MY" sz="1800" dirty="0" smtClean="0">
                <a:effectLst/>
                <a:ea typeface="Times New Roman"/>
              </a:rPr>
            </a:br>
            <a:r>
              <a:rPr lang="en-US" sz="1600" dirty="0" smtClean="0">
                <a:effectLst/>
                <a:ea typeface="Times New Roman"/>
              </a:rPr>
              <a:t>        Fellows</a:t>
            </a:r>
            <a:endParaRPr lang="en-MY" sz="1600" dirty="0">
              <a:effectLst/>
              <a:ea typeface="Times New Roman"/>
            </a:endParaRPr>
          </a:p>
        </p:txBody>
      </p:sp>
      <p:pic>
        <p:nvPicPr>
          <p:cNvPr id="30724" name="Picture 2"/>
          <p:cNvPicPr>
            <a:picLocks noGrp="1" noChangeAspect="1" noChangeArrowheads="1"/>
          </p:cNvPicPr>
          <p:nvPr>
            <p:ph idx="4294967295"/>
          </p:nvPr>
        </p:nvPicPr>
        <p:blipFill>
          <a:blip r:embed="rId3">
            <a:extLst>
              <a:ext uri="{28A0092B-C50C-407E-A947-70E740481C1C}">
                <a14:useLocalDpi xmlns:a14="http://schemas.microsoft.com/office/drawing/2010/main" val="0"/>
              </a:ext>
            </a:extLst>
          </a:blip>
          <a:srcRect l="5711" t="4640"/>
          <a:stretch>
            <a:fillRect/>
          </a:stretch>
        </p:blipFill>
        <p:spPr>
          <a:xfrm>
            <a:off x="228600" y="820738"/>
            <a:ext cx="4038600" cy="2760662"/>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25"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95800" y="933450"/>
            <a:ext cx="2438400" cy="2889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26"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148388" y="3235325"/>
            <a:ext cx="2995612" cy="3013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03854496"/>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Rectangle 2"/>
          <p:cNvSpPr>
            <a:spLocks noGrp="1" noChangeArrowheads="1"/>
          </p:cNvSpPr>
          <p:nvPr>
            <p:ph type="title" idx="4294967295"/>
          </p:nvPr>
        </p:nvSpPr>
        <p:spPr>
          <a:xfrm>
            <a:off x="304800" y="381001"/>
            <a:ext cx="8610600" cy="990600"/>
          </a:xfrm>
        </p:spPr>
        <p:txBody>
          <a:bodyPr>
            <a:noAutofit/>
          </a:bodyPr>
          <a:lstStyle/>
          <a:p>
            <a:r>
              <a:rPr lang="en-US" sz="2800" b="1" dirty="0" smtClean="0"/>
              <a:t>Scaling Laws for Deuteron Beams at DPF pinch exit   </a:t>
            </a:r>
            <a:endParaRPr lang="en-AU" sz="2400" dirty="0" smtClean="0"/>
          </a:p>
        </p:txBody>
      </p:sp>
      <p:pic>
        <p:nvPicPr>
          <p:cNvPr id="140292" name="Picture 4" descr="Fig1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71600" y="1392237"/>
            <a:ext cx="6400800" cy="45513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0969765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3" name="Rectangle 3"/>
          <p:cNvSpPr>
            <a:spLocks noGrp="1" noChangeArrowheads="1"/>
          </p:cNvSpPr>
          <p:nvPr>
            <p:ph type="body" idx="4294967295"/>
          </p:nvPr>
        </p:nvSpPr>
        <p:spPr>
          <a:xfrm>
            <a:off x="457200" y="1600200"/>
            <a:ext cx="8229600" cy="4525963"/>
          </a:xfrm>
          <a:prstGeom prst="rect">
            <a:avLst/>
          </a:prstGeom>
        </p:spPr>
        <p:txBody>
          <a:bodyPr/>
          <a:lstStyle/>
          <a:p>
            <a:pPr marL="0" indent="0" algn="just">
              <a:buNone/>
            </a:pPr>
            <a:r>
              <a:rPr lang="en-AU" altLang="zh-CN" sz="3200" dirty="0" smtClean="0">
                <a:solidFill>
                  <a:srgbClr val="000000"/>
                </a:solidFill>
                <a:ea typeface="Times New Roman" pitchFamily="18" charset="0"/>
                <a:cs typeface="Mangal" pitchFamily="18" charset="0"/>
              </a:rPr>
              <a:t>The following scaling:</a:t>
            </a:r>
          </a:p>
          <a:p>
            <a:pPr algn="just"/>
            <a:endParaRPr lang="en-AU" altLang="zh-CN" sz="1100" dirty="0" smtClean="0">
              <a:solidFill>
                <a:srgbClr val="000000"/>
              </a:solidFill>
              <a:ea typeface="Times New Roman" pitchFamily="18" charset="0"/>
              <a:cs typeface="Mangal" pitchFamily="18" charset="0"/>
            </a:endParaRPr>
          </a:p>
          <a:p>
            <a:pPr algn="just"/>
            <a:r>
              <a:rPr lang="en-AU" altLang="zh-CN" sz="3200" dirty="0" err="1" smtClean="0">
                <a:solidFill>
                  <a:srgbClr val="000000"/>
                </a:solidFill>
                <a:ea typeface="Times New Roman" pitchFamily="18" charset="0"/>
                <a:cs typeface="Mangal" pitchFamily="18" charset="0"/>
              </a:rPr>
              <a:t>Y</a:t>
            </a:r>
            <a:r>
              <a:rPr lang="en-AU" altLang="zh-CN" sz="3200" baseline="-30000" dirty="0" err="1" smtClean="0">
                <a:solidFill>
                  <a:srgbClr val="000000"/>
                </a:solidFill>
                <a:ea typeface="Times New Roman" pitchFamily="18" charset="0"/>
                <a:cs typeface="Mangal" pitchFamily="18" charset="0"/>
              </a:rPr>
              <a:t>beamions</a:t>
            </a:r>
            <a:r>
              <a:rPr lang="en-AU" altLang="zh-CN" sz="3200" dirty="0" smtClean="0">
                <a:solidFill>
                  <a:srgbClr val="000000"/>
                </a:solidFill>
                <a:ea typeface="Times New Roman" pitchFamily="18" charset="0"/>
                <a:cs typeface="Mangal" pitchFamily="18" charset="0"/>
              </a:rPr>
              <a:t>=2.8x10</a:t>
            </a:r>
            <a:r>
              <a:rPr lang="en-AU" altLang="zh-CN" sz="3200" baseline="30000" dirty="0" smtClean="0">
                <a:solidFill>
                  <a:srgbClr val="000000"/>
                </a:solidFill>
                <a:ea typeface="Times New Roman" pitchFamily="18" charset="0"/>
                <a:cs typeface="Mangal" pitchFamily="18" charset="0"/>
              </a:rPr>
              <a:t>-7</a:t>
            </a:r>
            <a:r>
              <a:rPr lang="en-AU" altLang="zh-CN" sz="3200" dirty="0" smtClean="0">
                <a:solidFill>
                  <a:srgbClr val="000000"/>
                </a:solidFill>
                <a:ea typeface="Times New Roman" pitchFamily="18" charset="0"/>
                <a:cs typeface="Mangal" pitchFamily="18" charset="0"/>
              </a:rPr>
              <a:t>I</a:t>
            </a:r>
            <a:r>
              <a:rPr lang="en-AU" altLang="zh-CN" sz="3200" baseline="-30000" dirty="0" smtClean="0">
                <a:solidFill>
                  <a:srgbClr val="000000"/>
                </a:solidFill>
                <a:ea typeface="Times New Roman" pitchFamily="18" charset="0"/>
                <a:cs typeface="Mangal" pitchFamily="18" charset="0"/>
              </a:rPr>
              <a:t>pinch</a:t>
            </a:r>
            <a:r>
              <a:rPr lang="en-AU" altLang="zh-CN" sz="3200" baseline="30000" dirty="0" smtClean="0">
                <a:solidFill>
                  <a:srgbClr val="000000"/>
                </a:solidFill>
                <a:ea typeface="Times New Roman" pitchFamily="18" charset="0"/>
                <a:cs typeface="Mangal" pitchFamily="18" charset="0"/>
              </a:rPr>
              <a:t>3.7       </a:t>
            </a:r>
            <a:r>
              <a:rPr lang="en-AU" altLang="zh-CN" sz="3200" dirty="0" smtClean="0">
                <a:solidFill>
                  <a:srgbClr val="000000"/>
                </a:solidFill>
                <a:ea typeface="Times New Roman" pitchFamily="18" charset="0"/>
                <a:cs typeface="Mangal" pitchFamily="18" charset="0"/>
              </a:rPr>
              <a:t>(current in kA)</a:t>
            </a:r>
          </a:p>
          <a:p>
            <a:pPr algn="just"/>
            <a:r>
              <a:rPr lang="en-AU" altLang="zh-CN" sz="3200" dirty="0" err="1" smtClean="0">
                <a:solidFill>
                  <a:srgbClr val="000000"/>
                </a:solidFill>
                <a:ea typeface="Times New Roman" pitchFamily="18" charset="0"/>
                <a:cs typeface="Mangal" pitchFamily="18" charset="0"/>
              </a:rPr>
              <a:t>Y</a:t>
            </a:r>
            <a:r>
              <a:rPr lang="en-AU" altLang="zh-CN" sz="3200" baseline="-30000" dirty="0" err="1" smtClean="0">
                <a:solidFill>
                  <a:srgbClr val="000000"/>
                </a:solidFill>
                <a:ea typeface="Times New Roman" pitchFamily="18" charset="0"/>
                <a:cs typeface="Mangal" pitchFamily="18" charset="0"/>
              </a:rPr>
              <a:t>beamions</a:t>
            </a:r>
            <a:r>
              <a:rPr lang="en-AU" altLang="zh-CN" sz="3200" dirty="0" smtClean="0">
                <a:solidFill>
                  <a:srgbClr val="000000"/>
                </a:solidFill>
                <a:ea typeface="Times New Roman" pitchFamily="18" charset="0"/>
                <a:cs typeface="Mangal" pitchFamily="18" charset="0"/>
              </a:rPr>
              <a:t>= 8.4x10</a:t>
            </a:r>
            <a:r>
              <a:rPr lang="en-AU" altLang="zh-CN" sz="3200" baseline="30000" dirty="0" smtClean="0">
                <a:solidFill>
                  <a:srgbClr val="000000"/>
                </a:solidFill>
                <a:ea typeface="Times New Roman" pitchFamily="18" charset="0"/>
                <a:cs typeface="Mangal" pitchFamily="18" charset="0"/>
              </a:rPr>
              <a:t>-7</a:t>
            </a:r>
            <a:r>
              <a:rPr lang="en-AU" altLang="zh-CN" sz="3200" dirty="0" smtClean="0">
                <a:solidFill>
                  <a:srgbClr val="000000"/>
                </a:solidFill>
                <a:ea typeface="Times New Roman" pitchFamily="18" charset="0"/>
                <a:cs typeface="Mangal" pitchFamily="18" charset="0"/>
              </a:rPr>
              <a:t>I</a:t>
            </a:r>
            <a:r>
              <a:rPr lang="en-AU" altLang="zh-CN" sz="3200" baseline="-30000" dirty="0" smtClean="0">
                <a:solidFill>
                  <a:srgbClr val="000000"/>
                </a:solidFill>
                <a:ea typeface="Times New Roman" pitchFamily="18" charset="0"/>
                <a:cs typeface="Mangal" pitchFamily="18" charset="0"/>
              </a:rPr>
              <a:t>peak</a:t>
            </a:r>
            <a:r>
              <a:rPr lang="en-AU" altLang="zh-CN" sz="3200" baseline="30000" dirty="0" smtClean="0">
                <a:solidFill>
                  <a:srgbClr val="000000"/>
                </a:solidFill>
                <a:ea typeface="Times New Roman" pitchFamily="18" charset="0"/>
                <a:cs typeface="Mangal" pitchFamily="18" charset="0"/>
              </a:rPr>
              <a:t>3.16      </a:t>
            </a:r>
            <a:r>
              <a:rPr lang="en-AU" altLang="zh-CN" sz="3200" dirty="0" smtClean="0">
                <a:solidFill>
                  <a:srgbClr val="000000"/>
                </a:solidFill>
                <a:ea typeface="Times New Roman" pitchFamily="18" charset="0"/>
                <a:cs typeface="Mangal" pitchFamily="18" charset="0"/>
              </a:rPr>
              <a:t>(current in kA)</a:t>
            </a:r>
          </a:p>
          <a:p>
            <a:pPr algn="just"/>
            <a:r>
              <a:rPr lang="en-AU" altLang="zh-CN" sz="3200" dirty="0" err="1" smtClean="0">
                <a:solidFill>
                  <a:srgbClr val="000000"/>
                </a:solidFill>
                <a:ea typeface="Times New Roman" pitchFamily="18" charset="0"/>
                <a:cs typeface="Mangal" pitchFamily="18" charset="0"/>
              </a:rPr>
              <a:t>Y</a:t>
            </a:r>
            <a:r>
              <a:rPr lang="en-AU" altLang="zh-CN" sz="3200" baseline="-30000" dirty="0" err="1" smtClean="0">
                <a:solidFill>
                  <a:srgbClr val="000000"/>
                </a:solidFill>
                <a:ea typeface="Times New Roman" pitchFamily="18" charset="0"/>
                <a:cs typeface="Mangal" pitchFamily="18" charset="0"/>
              </a:rPr>
              <a:t>beamions</a:t>
            </a:r>
            <a:r>
              <a:rPr lang="en-AU" altLang="zh-CN" sz="3200" dirty="0" smtClean="0">
                <a:solidFill>
                  <a:srgbClr val="000000"/>
                </a:solidFill>
                <a:ea typeface="Times New Roman" pitchFamily="18" charset="0"/>
                <a:cs typeface="Mangal" pitchFamily="18" charset="0"/>
              </a:rPr>
              <a:t>= 18.2E</a:t>
            </a:r>
            <a:r>
              <a:rPr lang="en-AU" altLang="zh-CN" sz="3200" baseline="-30000" dirty="0" smtClean="0">
                <a:solidFill>
                  <a:srgbClr val="000000"/>
                </a:solidFill>
                <a:ea typeface="Times New Roman" pitchFamily="18" charset="0"/>
                <a:cs typeface="Mangal" pitchFamily="18" charset="0"/>
              </a:rPr>
              <a:t>0</a:t>
            </a:r>
            <a:r>
              <a:rPr lang="en-AU" altLang="zh-CN" sz="3200" baseline="30000" dirty="0" smtClean="0">
                <a:solidFill>
                  <a:srgbClr val="000000"/>
                </a:solidFill>
                <a:ea typeface="Times New Roman" pitchFamily="18" charset="0"/>
                <a:cs typeface="Mangal" pitchFamily="18" charset="0"/>
              </a:rPr>
              <a:t>1.23</a:t>
            </a:r>
            <a:r>
              <a:rPr lang="en-AU" altLang="zh-CN" dirty="0" smtClean="0">
                <a:solidFill>
                  <a:srgbClr val="000000"/>
                </a:solidFill>
                <a:ea typeface="Times New Roman" pitchFamily="18" charset="0"/>
                <a:cs typeface="Mangal" pitchFamily="18" charset="0"/>
              </a:rPr>
              <a:t>    </a:t>
            </a:r>
          </a:p>
          <a:p>
            <a:pPr algn="just"/>
            <a:endParaRPr lang="en-AU" altLang="zh-CN" sz="1400" dirty="0" smtClean="0">
              <a:solidFill>
                <a:srgbClr val="000000"/>
              </a:solidFill>
              <a:ea typeface="Times New Roman" pitchFamily="18" charset="0"/>
              <a:cs typeface="Mangal" pitchFamily="18" charset="0"/>
            </a:endParaRPr>
          </a:p>
          <a:p>
            <a:pPr marL="0" indent="0" algn="just">
              <a:buNone/>
            </a:pPr>
            <a:r>
              <a:rPr lang="en-AU" altLang="zh-CN" sz="3200" dirty="0" smtClean="0">
                <a:solidFill>
                  <a:srgbClr val="000000"/>
                </a:solidFill>
                <a:ea typeface="Times New Roman" pitchFamily="18" charset="0"/>
                <a:cs typeface="Mangal" pitchFamily="18" charset="0"/>
              </a:rPr>
              <a:t>where </a:t>
            </a:r>
            <a:r>
              <a:rPr lang="en-AU" altLang="zh-CN" sz="3200" dirty="0" err="1" smtClean="0">
                <a:solidFill>
                  <a:srgbClr val="000000"/>
                </a:solidFill>
                <a:ea typeface="Times New Roman" pitchFamily="18" charset="0"/>
                <a:cs typeface="Mangal" pitchFamily="18" charset="0"/>
              </a:rPr>
              <a:t>Y</a:t>
            </a:r>
            <a:r>
              <a:rPr lang="en-AU" altLang="zh-CN" sz="3200" baseline="-30000" dirty="0" err="1" smtClean="0">
                <a:solidFill>
                  <a:srgbClr val="000000"/>
                </a:solidFill>
                <a:ea typeface="Times New Roman" pitchFamily="18" charset="0"/>
                <a:cs typeface="Mangal" pitchFamily="18" charset="0"/>
              </a:rPr>
              <a:t>beamions</a:t>
            </a:r>
            <a:r>
              <a:rPr lang="en-AU" altLang="zh-CN" sz="3200" dirty="0" smtClean="0">
                <a:solidFill>
                  <a:srgbClr val="000000"/>
                </a:solidFill>
                <a:ea typeface="Times New Roman" pitchFamily="18" charset="0"/>
                <a:cs typeface="Mangal" pitchFamily="18" charset="0"/>
              </a:rPr>
              <a:t> is in J and E</a:t>
            </a:r>
            <a:r>
              <a:rPr lang="en-AU" altLang="zh-CN" sz="3200" baseline="-30000" dirty="0" smtClean="0">
                <a:solidFill>
                  <a:srgbClr val="000000"/>
                </a:solidFill>
                <a:ea typeface="Times New Roman" pitchFamily="18" charset="0"/>
                <a:cs typeface="Mangal" pitchFamily="18" charset="0"/>
              </a:rPr>
              <a:t>0</a:t>
            </a:r>
            <a:r>
              <a:rPr lang="en-AU" altLang="zh-CN" sz="3200" dirty="0" smtClean="0">
                <a:solidFill>
                  <a:srgbClr val="000000"/>
                </a:solidFill>
                <a:ea typeface="Times New Roman" pitchFamily="18" charset="0"/>
                <a:cs typeface="Mangal" pitchFamily="18" charset="0"/>
              </a:rPr>
              <a:t> is in kJ ranging from 1 kJ to 1MJ.</a:t>
            </a:r>
            <a:endParaRPr lang="en-AU" sz="3200" dirty="0" smtClean="0">
              <a:solidFill>
                <a:srgbClr val="000000"/>
              </a:solidFill>
              <a:ea typeface="Times New Roman" pitchFamily="18" charset="0"/>
              <a:cs typeface="Mangal" pitchFamily="18" charset="0"/>
            </a:endParaRPr>
          </a:p>
        </p:txBody>
      </p:sp>
      <p:sp>
        <p:nvSpPr>
          <p:cNvPr id="5" name="Rectangle 2"/>
          <p:cNvSpPr txBox="1">
            <a:spLocks noChangeArrowheads="1"/>
          </p:cNvSpPr>
          <p:nvPr/>
        </p:nvSpPr>
        <p:spPr>
          <a:xfrm>
            <a:off x="304800" y="381001"/>
            <a:ext cx="8610600" cy="9906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2800" b="1" dirty="0" smtClean="0"/>
              <a:t>Scaling Laws for Deuteron Beams at DPF pinch exit   </a:t>
            </a:r>
            <a:endParaRPr lang="en-AU" sz="2400" dirty="0" smtClean="0"/>
          </a:p>
        </p:txBody>
      </p:sp>
    </p:spTree>
    <p:extLst>
      <p:ext uri="{BB962C8B-B14F-4D97-AF65-F5344CB8AC3E}">
        <p14:creationId xmlns:p14="http://schemas.microsoft.com/office/powerpoint/2010/main" val="387239733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Times New Roman" panose="02020603050405020304" pitchFamily="18" charset="0"/>
              </a:rPr>
              <a:t>Reduced P-B limit for high Z gases</a:t>
            </a:r>
            <a:endParaRPr lang="en-MY" dirty="0">
              <a:latin typeface="Times New Roman" panose="02020603050405020304" pitchFamily="18" charset="0"/>
            </a:endParaRPr>
          </a:p>
        </p:txBody>
      </p:sp>
      <p:sp>
        <p:nvSpPr>
          <p:cNvPr id="3" name="Content Placeholder 2"/>
          <p:cNvSpPr>
            <a:spLocks noGrp="1"/>
          </p:cNvSpPr>
          <p:nvPr>
            <p:ph idx="1"/>
          </p:nvPr>
        </p:nvSpPr>
        <p:spPr/>
        <p:txBody>
          <a:bodyPr/>
          <a:lstStyle/>
          <a:p>
            <a:r>
              <a:rPr lang="en-US" dirty="0" smtClean="0">
                <a:latin typeface="Times New Roman" panose="02020603050405020304" pitchFamily="18" charset="0"/>
                <a:cs typeface="Times New Roman" panose="02020603050405020304" pitchFamily="18" charset="0"/>
              </a:rPr>
              <a:t>For higher Z gases such as neon, line radiation predominates and since line radiation is many times more in power than </a:t>
            </a:r>
            <a:r>
              <a:rPr lang="en-US" dirty="0" err="1" smtClean="0">
                <a:latin typeface="Times New Roman" panose="02020603050405020304" pitchFamily="18" charset="0"/>
                <a:cs typeface="Times New Roman" panose="02020603050405020304" pitchFamily="18" charset="0"/>
              </a:rPr>
              <a:t>bremstrahlung</a:t>
            </a:r>
            <a:r>
              <a:rPr lang="en-US" dirty="0" smtClean="0">
                <a:latin typeface="Times New Roman" panose="02020603050405020304" pitchFamily="18" charset="0"/>
                <a:cs typeface="Times New Roman" panose="02020603050405020304" pitchFamily="18" charset="0"/>
              </a:rPr>
              <a:t> at PF conditions, the P-B limit current is reduced to less than 100 kA in the case of argon, Kr and </a:t>
            </a:r>
            <a:r>
              <a:rPr lang="en-US" dirty="0" err="1" smtClean="0">
                <a:latin typeface="Times New Roman" panose="02020603050405020304" pitchFamily="18" charset="0"/>
                <a:cs typeface="Times New Roman" panose="02020603050405020304" pitchFamily="18" charset="0"/>
              </a:rPr>
              <a:t>Xe</a:t>
            </a:r>
            <a:r>
              <a:rPr lang="en-US" dirty="0" smtClean="0">
                <a:latin typeface="Times New Roman" panose="02020603050405020304" pitchFamily="18" charset="0"/>
                <a:cs typeface="Times New Roman" panose="02020603050405020304" pitchFamily="18" charset="0"/>
              </a:rPr>
              <a:t>.</a:t>
            </a:r>
          </a:p>
          <a:p>
            <a:r>
              <a:rPr lang="en-US" dirty="0" smtClean="0">
                <a:latin typeface="Times New Roman" panose="02020603050405020304" pitchFamily="18" charset="0"/>
                <a:cs typeface="Times New Roman" panose="02020603050405020304" pitchFamily="18" charset="0"/>
              </a:rPr>
              <a:t>The code demonstrates radiative collapse in small devices, including the INTI PF.</a:t>
            </a:r>
            <a:endParaRPr lang="en-MY"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070334737"/>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011238"/>
          </a:xfrm>
        </p:spPr>
        <p:txBody>
          <a:bodyPr/>
          <a:lstStyle/>
          <a:p>
            <a:pPr marL="336550" algn="l">
              <a:defRPr/>
            </a:pPr>
            <a:r>
              <a:rPr lang="en-AU" sz="2800" b="1" dirty="0"/>
              <a:t>R</a:t>
            </a:r>
            <a:r>
              <a:rPr lang="en-AU" sz="2800" b="1" dirty="0" smtClean="0"/>
              <a:t>adiative collapse in Kr, measured in the INTI PF on the basis of a current measurement (2 kJ operation)</a:t>
            </a:r>
            <a:endParaRPr lang="en-AU" b="1" dirty="0"/>
          </a:p>
        </p:txBody>
      </p:sp>
      <p:pic>
        <p:nvPicPr>
          <p:cNvPr id="83971" name="Picture 2"/>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a:xfrm>
            <a:off x="152400" y="1119188"/>
            <a:ext cx="4038600" cy="2538412"/>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solidFill>
                  <a:schemeClr val="tx1"/>
                </a:solidFill>
                <a:prstDash val="solid"/>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3972" name="Content Placeholder 3"/>
          <p:cNvSpPr>
            <a:spLocks noGrp="1"/>
          </p:cNvSpPr>
          <p:nvPr>
            <p:ph sz="half" idx="2"/>
          </p:nvPr>
        </p:nvSpPr>
        <p:spPr>
          <a:xfrm>
            <a:off x="4587875" y="3886200"/>
            <a:ext cx="3870325" cy="1447800"/>
          </a:xfrm>
        </p:spPr>
        <p:txBody>
          <a:bodyPr/>
          <a:lstStyle/>
          <a:p>
            <a:r>
              <a:rPr lang="en-AU" altLang="en-US" sz="2000" smtClean="0"/>
              <a:t>250 J in PF plasma energy</a:t>
            </a:r>
          </a:p>
          <a:p>
            <a:r>
              <a:rPr lang="en-AU" altLang="en-US" sz="2000" smtClean="0"/>
              <a:t>40 J radiated away in 50 ps</a:t>
            </a:r>
          </a:p>
          <a:p>
            <a:r>
              <a:rPr lang="en-AU" altLang="en-US" sz="2000" smtClean="0"/>
              <a:t>0.8 TW,  40 kJ per mm</a:t>
            </a:r>
            <a:r>
              <a:rPr lang="en-AU" altLang="en-US" sz="2000" baseline="30000" smtClean="0"/>
              <a:t>3</a:t>
            </a:r>
          </a:p>
          <a:p>
            <a:endParaRPr lang="en-AU" altLang="en-US" sz="2000" baseline="30000" smtClean="0"/>
          </a:p>
        </p:txBody>
      </p:sp>
      <p:pic>
        <p:nvPicPr>
          <p:cNvPr id="83973"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67200" y="1143000"/>
            <a:ext cx="4371975" cy="23828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3974"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2400" y="3657600"/>
            <a:ext cx="4051300" cy="2435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4283968" y="5682734"/>
            <a:ext cx="4876801" cy="338554"/>
          </a:xfrm>
          <a:prstGeom prst="rect">
            <a:avLst/>
          </a:prstGeom>
          <a:noFill/>
        </p:spPr>
        <p:txBody>
          <a:bodyPr wrap="square" rtlCol="0">
            <a:spAutoFit/>
          </a:bodyPr>
          <a:lstStyle/>
          <a:p>
            <a:r>
              <a:rPr lang="en-US" sz="1600" b="1" dirty="0" smtClean="0">
                <a:latin typeface="+mj-lt"/>
              </a:rPr>
              <a:t>INTI PF is a gift from  PRSL NIE NTU Singapore</a:t>
            </a:r>
            <a:endParaRPr lang="en-US" sz="1600" b="1" dirty="0">
              <a:latin typeface="+mj-lt"/>
            </a:endParaRPr>
          </a:p>
        </p:txBody>
      </p:sp>
    </p:spTree>
    <p:extLst>
      <p:ext uri="{BB962C8B-B14F-4D97-AF65-F5344CB8AC3E}">
        <p14:creationId xmlns:p14="http://schemas.microsoft.com/office/powerpoint/2010/main" val="2797686204"/>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125760"/>
            <a:ext cx="8229600" cy="1143000"/>
          </a:xfrm>
        </p:spPr>
        <p:txBody>
          <a:bodyPr>
            <a:normAutofit fontScale="90000"/>
          </a:bodyPr>
          <a:lstStyle/>
          <a:p>
            <a:r>
              <a:rPr lang="en-US" sz="3600" b="1" dirty="0" smtClean="0">
                <a:solidFill>
                  <a:schemeClr val="accent5"/>
                </a:solidFill>
                <a:latin typeface="Times New Roman" panose="02020603050405020304" pitchFamily="18" charset="0"/>
                <a:cs typeface="Times New Roman" panose="02020603050405020304" pitchFamily="18" charset="0"/>
              </a:rPr>
              <a:t/>
            </a:r>
            <a:br>
              <a:rPr lang="en-US" sz="3600" b="1" dirty="0" smtClean="0">
                <a:solidFill>
                  <a:schemeClr val="accent5"/>
                </a:solidFill>
                <a:latin typeface="Times New Roman" panose="02020603050405020304" pitchFamily="18" charset="0"/>
                <a:cs typeface="Times New Roman" panose="02020603050405020304" pitchFamily="18" charset="0"/>
              </a:rPr>
            </a:br>
            <a:r>
              <a:rPr lang="en-US" sz="3600" b="1" dirty="0" smtClean="0">
                <a:solidFill>
                  <a:schemeClr val="accent5"/>
                </a:solidFill>
                <a:latin typeface="Times New Roman" panose="02020603050405020304" pitchFamily="18" charset="0"/>
                <a:cs typeface="Times New Roman" panose="02020603050405020304" pitchFamily="18" charset="0"/>
              </a:rPr>
              <a:t>Correlating RC Trajectory with </a:t>
            </a:r>
            <a:r>
              <a:rPr lang="en-US" sz="3600" b="1" dirty="0" err="1" smtClean="0">
                <a:solidFill>
                  <a:schemeClr val="accent5"/>
                </a:solidFill>
                <a:latin typeface="Times New Roman" panose="02020603050405020304" pitchFamily="18" charset="0"/>
                <a:cs typeface="Times New Roman" panose="02020603050405020304" pitchFamily="18" charset="0"/>
              </a:rPr>
              <a:t>P</a:t>
            </a:r>
            <a:r>
              <a:rPr lang="en-US" sz="3600" b="1" baseline="-25000" dirty="0" err="1" smtClean="0">
                <a:solidFill>
                  <a:schemeClr val="accent5"/>
                </a:solidFill>
                <a:latin typeface="Times New Roman" panose="02020603050405020304" pitchFamily="18" charset="0"/>
                <a:cs typeface="Times New Roman" panose="02020603050405020304" pitchFamily="18" charset="0"/>
              </a:rPr>
              <a:t>line</a:t>
            </a:r>
            <a:endParaRPr lang="en-MY" sz="3600" b="1" baseline="-25000" dirty="0">
              <a:solidFill>
                <a:schemeClr val="accent5"/>
              </a:solidFill>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107504" y="1268760"/>
            <a:ext cx="9036496" cy="4968552"/>
          </a:xfrm>
        </p:spPr>
        <p:txBody>
          <a:bodyPr>
            <a:noAutofit/>
          </a:bodyPr>
          <a:lstStyle/>
          <a:p>
            <a:pPr marL="0" indent="0">
              <a:buNone/>
            </a:pPr>
            <a:r>
              <a:rPr lang="en-US" sz="1900" b="1" dirty="0" smtClean="0">
                <a:latin typeface="Times New Roman" panose="02020603050405020304" pitchFamily="18" charset="0"/>
                <a:cs typeface="Times New Roman" panose="02020603050405020304" pitchFamily="18" charset="0"/>
              </a:rPr>
              <a:t> </a:t>
            </a:r>
          </a:p>
          <a:p>
            <a:r>
              <a:rPr lang="en-US" sz="1900" b="1" dirty="0" smtClean="0">
                <a:latin typeface="Times New Roman" panose="02020603050405020304" pitchFamily="18" charset="0"/>
                <a:cs typeface="Times New Roman" panose="02020603050405020304" pitchFamily="18" charset="0"/>
              </a:rPr>
              <a:t>The </a:t>
            </a:r>
            <a:r>
              <a:rPr lang="en-US" sz="1900" b="1" dirty="0">
                <a:latin typeface="Times New Roman" panose="02020603050405020304" pitchFamily="18" charset="0"/>
                <a:cs typeface="Times New Roman" panose="02020603050405020304" pitchFamily="18" charset="0"/>
              </a:rPr>
              <a:t>pinch compresses to a radius of 0.0013 </a:t>
            </a:r>
            <a:r>
              <a:rPr lang="en-US" sz="1900" b="1" dirty="0" smtClean="0">
                <a:latin typeface="Times New Roman" panose="02020603050405020304" pitchFamily="18" charset="0"/>
                <a:cs typeface="Times New Roman" panose="02020603050405020304" pitchFamily="18" charset="0"/>
              </a:rPr>
              <a:t>cm;  </a:t>
            </a:r>
            <a:r>
              <a:rPr lang="en-US" sz="1900" b="1" dirty="0" err="1" smtClean="0">
                <a:latin typeface="Times New Roman" panose="02020603050405020304" pitchFamily="18" charset="0"/>
                <a:cs typeface="Times New Roman" panose="02020603050405020304" pitchFamily="18" charset="0"/>
              </a:rPr>
              <a:t>kp</a:t>
            </a:r>
            <a:r>
              <a:rPr lang="en-US" sz="1900" b="1" dirty="0" smtClean="0">
                <a:latin typeface="Times New Roman" panose="02020603050405020304" pitchFamily="18" charset="0"/>
                <a:cs typeface="Times New Roman" panose="02020603050405020304" pitchFamily="18" charset="0"/>
              </a:rPr>
              <a:t> =  </a:t>
            </a:r>
            <a:r>
              <a:rPr lang="en-US" sz="1900" b="1" dirty="0">
                <a:latin typeface="Times New Roman" panose="02020603050405020304" pitchFamily="18" charset="0"/>
                <a:cs typeface="Times New Roman" panose="02020603050405020304" pitchFamily="18" charset="0"/>
              </a:rPr>
              <a:t>0.0014</a:t>
            </a:r>
            <a:r>
              <a:rPr lang="en-US" sz="1900" b="1" dirty="0" smtClean="0">
                <a:latin typeface="Times New Roman" panose="02020603050405020304" pitchFamily="18" charset="0"/>
                <a:cs typeface="Times New Roman" panose="02020603050405020304" pitchFamily="18" charset="0"/>
              </a:rPr>
              <a:t>.</a:t>
            </a:r>
          </a:p>
          <a:p>
            <a:r>
              <a:rPr lang="en-US" sz="1900" b="1" dirty="0" smtClean="0">
                <a:latin typeface="Times New Roman" panose="02020603050405020304" pitchFamily="18" charset="0"/>
                <a:cs typeface="Times New Roman" panose="02020603050405020304" pitchFamily="18" charset="0"/>
              </a:rPr>
              <a:t>The </a:t>
            </a:r>
            <a:r>
              <a:rPr lang="en-US" sz="1900" b="1" dirty="0">
                <a:latin typeface="Times New Roman" panose="02020603050405020304" pitchFamily="18" charset="0"/>
                <a:cs typeface="Times New Roman" panose="02020603050405020304" pitchFamily="18" charset="0"/>
              </a:rPr>
              <a:t>radiative collapse is ended when plasma </a:t>
            </a:r>
            <a:r>
              <a:rPr lang="en-US" sz="1900" b="1" dirty="0" smtClean="0">
                <a:latin typeface="Times New Roman" panose="02020603050405020304" pitchFamily="18" charset="0"/>
                <a:cs typeface="Times New Roman" panose="02020603050405020304" pitchFamily="18" charset="0"/>
              </a:rPr>
              <a:t>self-absorption</a:t>
            </a:r>
            <a:r>
              <a:rPr lang="en-US" sz="1900" b="1" baseline="30000" dirty="0">
                <a:latin typeface="Times New Roman" panose="02020603050405020304" pitchFamily="18" charset="0"/>
                <a:cs typeface="Times New Roman" panose="02020603050405020304" pitchFamily="18" charset="0"/>
              </a:rPr>
              <a:t> </a:t>
            </a:r>
            <a:r>
              <a:rPr lang="en-US" sz="1900" b="1" dirty="0" smtClean="0">
                <a:latin typeface="Times New Roman" panose="02020603050405020304" pitchFamily="18" charset="0"/>
                <a:cs typeface="Times New Roman" panose="02020603050405020304" pitchFamily="18" charset="0"/>
              </a:rPr>
              <a:t>attenuates </a:t>
            </a:r>
            <a:r>
              <a:rPr lang="en-US" sz="1900" b="1" dirty="0">
                <a:latin typeface="Times New Roman" panose="02020603050405020304" pitchFamily="18" charset="0"/>
                <a:cs typeface="Times New Roman" panose="02020603050405020304" pitchFamily="18" charset="0"/>
              </a:rPr>
              <a:t>the intense line radiation. </a:t>
            </a:r>
            <a:endParaRPr lang="en-US" sz="1900" b="1" dirty="0" smtClean="0">
              <a:latin typeface="Times New Roman" panose="02020603050405020304" pitchFamily="18" charset="0"/>
              <a:cs typeface="Times New Roman" panose="02020603050405020304" pitchFamily="18" charset="0"/>
            </a:endParaRPr>
          </a:p>
          <a:p>
            <a:r>
              <a:rPr lang="en-US" sz="1900" b="1" dirty="0" smtClean="0">
                <a:latin typeface="Times New Roman" panose="02020603050405020304" pitchFamily="18" charset="0"/>
                <a:cs typeface="Times New Roman" panose="02020603050405020304" pitchFamily="18" charset="0"/>
              </a:rPr>
              <a:t>The </a:t>
            </a:r>
            <a:r>
              <a:rPr lang="en-US" sz="1900" b="1" dirty="0">
                <a:latin typeface="Times New Roman" panose="02020603050405020304" pitchFamily="18" charset="0"/>
                <a:cs typeface="Times New Roman" panose="02020603050405020304" pitchFamily="18" charset="0"/>
              </a:rPr>
              <a:t>rebound of the pinch radius is also </a:t>
            </a:r>
            <a:r>
              <a:rPr lang="en-US" sz="1900" b="1" dirty="0" smtClean="0">
                <a:latin typeface="Times New Roman" panose="02020603050405020304" pitchFamily="18" charset="0"/>
                <a:cs typeface="Times New Roman" panose="02020603050405020304" pitchFamily="18" charset="0"/>
              </a:rPr>
              <a:t>evident. </a:t>
            </a:r>
          </a:p>
          <a:p>
            <a:r>
              <a:rPr lang="en-US" sz="1900" b="1" dirty="0" smtClean="0">
                <a:latin typeface="Times New Roman" panose="02020603050405020304" pitchFamily="18" charset="0"/>
                <a:cs typeface="Times New Roman" panose="02020603050405020304" pitchFamily="18" charset="0"/>
              </a:rPr>
              <a:t>This </a:t>
            </a:r>
            <a:r>
              <a:rPr lang="en-US" sz="1900" b="1" dirty="0">
                <a:latin typeface="Times New Roman" panose="02020603050405020304" pitchFamily="18" charset="0"/>
                <a:cs typeface="Times New Roman" panose="02020603050405020304" pitchFamily="18" charset="0"/>
              </a:rPr>
              <a:t>intense </a:t>
            </a:r>
            <a:r>
              <a:rPr lang="en-US" sz="1900" b="1" dirty="0" smtClean="0">
                <a:latin typeface="Times New Roman" panose="02020603050405020304" pitchFamily="18" charset="0"/>
                <a:cs typeface="Times New Roman" panose="02020603050405020304" pitchFamily="18" charset="0"/>
              </a:rPr>
              <a:t>compression, </a:t>
            </a:r>
            <a:r>
              <a:rPr lang="en-US" sz="1900" b="1" dirty="0">
                <a:latin typeface="Times New Roman" panose="02020603050405020304" pitchFamily="18" charset="0"/>
                <a:cs typeface="Times New Roman" panose="02020603050405020304" pitchFamily="18" charset="0"/>
              </a:rPr>
              <a:t>reaches 3.7 </a:t>
            </a:r>
            <a:r>
              <a:rPr lang="en-US" sz="1900" b="1" dirty="0" smtClean="0">
                <a:latin typeface="Times New Roman" panose="02020603050405020304" pitchFamily="18" charset="0"/>
                <a:cs typeface="Times New Roman" panose="02020603050405020304" pitchFamily="18" charset="0"/>
              </a:rPr>
              <a:t>× </a:t>
            </a:r>
            <a:r>
              <a:rPr lang="en-US" sz="1900" b="1" dirty="0">
                <a:latin typeface="Times New Roman" panose="02020603050405020304" pitchFamily="18" charset="0"/>
                <a:cs typeface="Times New Roman" panose="02020603050405020304" pitchFamily="18" charset="0"/>
              </a:rPr>
              <a:t>10</a:t>
            </a:r>
            <a:r>
              <a:rPr lang="en-US" sz="1900" b="1" baseline="30000" dirty="0">
                <a:latin typeface="Times New Roman" panose="02020603050405020304" pitchFamily="18" charset="0"/>
                <a:cs typeface="Times New Roman" panose="02020603050405020304" pitchFamily="18" charset="0"/>
              </a:rPr>
              <a:t>26 </a:t>
            </a:r>
            <a:r>
              <a:rPr lang="en-US" sz="1900" b="1" dirty="0">
                <a:latin typeface="Times New Roman" panose="02020603050405020304" pitchFamily="18" charset="0"/>
                <a:cs typeface="Times New Roman" panose="02020603050405020304" pitchFamily="18" charset="0"/>
              </a:rPr>
              <a:t>ions m</a:t>
            </a:r>
            <a:r>
              <a:rPr lang="en-US" sz="1900" b="1" baseline="30000" dirty="0">
                <a:latin typeface="Times New Roman" panose="02020603050405020304" pitchFamily="18" charset="0"/>
                <a:cs typeface="Times New Roman" panose="02020603050405020304" pitchFamily="18" charset="0"/>
              </a:rPr>
              <a:t>-3</a:t>
            </a:r>
            <a:r>
              <a:rPr lang="en-US" sz="1900" b="1" dirty="0">
                <a:latin typeface="Times New Roman" panose="02020603050405020304" pitchFamily="18" charset="0"/>
                <a:cs typeface="Times New Roman" panose="02020603050405020304" pitchFamily="18" charset="0"/>
              </a:rPr>
              <a:t>, which is 15 times atmospheric density (starting from less than 1/1000 of an atmospheric pressure). </a:t>
            </a:r>
            <a:endParaRPr lang="en-US" sz="1900" b="1" dirty="0" smtClean="0">
              <a:latin typeface="Times New Roman" panose="02020603050405020304" pitchFamily="18" charset="0"/>
              <a:cs typeface="Times New Roman" panose="02020603050405020304" pitchFamily="18" charset="0"/>
            </a:endParaRPr>
          </a:p>
          <a:p>
            <a:r>
              <a:rPr lang="en-US" sz="1900" b="1" dirty="0" smtClean="0">
                <a:latin typeface="Times New Roman" panose="02020603050405020304" pitchFamily="18" charset="0"/>
                <a:cs typeface="Times New Roman" panose="02020603050405020304" pitchFamily="18" charset="0"/>
              </a:rPr>
              <a:t>Energy </a:t>
            </a:r>
            <a:r>
              <a:rPr lang="en-US" sz="1900" b="1" dirty="0">
                <a:latin typeface="Times New Roman" panose="02020603050405020304" pitchFamily="18" charset="0"/>
                <a:cs typeface="Times New Roman" panose="02020603050405020304" pitchFamily="18" charset="0"/>
              </a:rPr>
              <a:t>pumped into the pinch is 250 J whilst 41 J are radiated away in several ns</a:t>
            </a:r>
            <a:r>
              <a:rPr lang="en-US" sz="1900" b="1" dirty="0" smtClean="0">
                <a:latin typeface="Times New Roman" panose="02020603050405020304" pitchFamily="18" charset="0"/>
                <a:cs typeface="Times New Roman" panose="02020603050405020304" pitchFamily="18" charset="0"/>
              </a:rPr>
              <a:t>,</a:t>
            </a:r>
          </a:p>
          <a:p>
            <a:r>
              <a:rPr lang="en-US" sz="1900" b="1" dirty="0" smtClean="0">
                <a:latin typeface="Times New Roman" panose="02020603050405020304" pitchFamily="18" charset="0"/>
                <a:cs typeface="Times New Roman" panose="02020603050405020304" pitchFamily="18" charset="0"/>
              </a:rPr>
              <a:t>Most </a:t>
            </a:r>
            <a:r>
              <a:rPr lang="en-US" sz="1900" b="1" dirty="0">
                <a:latin typeface="Times New Roman" panose="02020603050405020304" pitchFamily="18" charset="0"/>
                <a:cs typeface="Times New Roman" panose="02020603050405020304" pitchFamily="18" charset="0"/>
              </a:rPr>
              <a:t>of the radiation </a:t>
            </a:r>
            <a:r>
              <a:rPr lang="en-US" sz="1900" b="1" dirty="0" smtClean="0">
                <a:latin typeface="Times New Roman" panose="02020603050405020304" pitchFamily="18" charset="0"/>
                <a:cs typeface="Times New Roman" panose="02020603050405020304" pitchFamily="18" charset="0"/>
              </a:rPr>
              <a:t>occurs </a:t>
            </a:r>
            <a:r>
              <a:rPr lang="en-US" sz="1900" b="1" dirty="0">
                <a:latin typeface="Times New Roman" panose="02020603050405020304" pitchFamily="18" charset="0"/>
                <a:cs typeface="Times New Roman" panose="02020603050405020304" pitchFamily="18" charset="0"/>
              </a:rPr>
              <a:t>in </a:t>
            </a:r>
            <a:r>
              <a:rPr lang="en-US" sz="1900" b="1" dirty="0" smtClean="0">
                <a:latin typeface="Times New Roman" panose="02020603050405020304" pitchFamily="18" charset="0"/>
                <a:cs typeface="Times New Roman" panose="02020603050405020304" pitchFamily="18" charset="0"/>
              </a:rPr>
              <a:t>a </a:t>
            </a:r>
            <a:r>
              <a:rPr lang="en-US" sz="1900" b="1" dirty="0">
                <a:latin typeface="Times New Roman" panose="02020603050405020304" pitchFamily="18" charset="0"/>
                <a:cs typeface="Times New Roman" panose="02020603050405020304" pitchFamily="18" charset="0"/>
              </a:rPr>
              <a:t>tremendous burst of 50 </a:t>
            </a:r>
            <a:r>
              <a:rPr lang="en-US" sz="1900" b="1" dirty="0" err="1" smtClean="0">
                <a:latin typeface="Times New Roman" panose="02020603050405020304" pitchFamily="18" charset="0"/>
                <a:cs typeface="Times New Roman" panose="02020603050405020304" pitchFamily="18" charset="0"/>
              </a:rPr>
              <a:t>ps</a:t>
            </a:r>
            <a:endParaRPr lang="en-US" sz="1900" b="1" dirty="0" smtClean="0">
              <a:latin typeface="Times New Roman" panose="02020603050405020304" pitchFamily="18" charset="0"/>
              <a:cs typeface="Times New Roman" panose="02020603050405020304" pitchFamily="18" charset="0"/>
            </a:endParaRPr>
          </a:p>
          <a:p>
            <a:r>
              <a:rPr lang="en-US" sz="1900" b="1" dirty="0" smtClean="0">
                <a:latin typeface="Times New Roman" panose="02020603050405020304" pitchFamily="18" charset="0"/>
                <a:cs typeface="Times New Roman" panose="02020603050405020304" pitchFamily="18" charset="0"/>
              </a:rPr>
              <a:t>Peak </a:t>
            </a:r>
            <a:r>
              <a:rPr lang="en-US" sz="1900" b="1" dirty="0">
                <a:latin typeface="Times New Roman" panose="02020603050405020304" pitchFamily="18" charset="0"/>
                <a:cs typeface="Times New Roman" panose="02020603050405020304" pitchFamily="18" charset="0"/>
              </a:rPr>
              <a:t>radiation </a:t>
            </a:r>
            <a:r>
              <a:rPr lang="en-US" sz="1900" b="1" dirty="0" smtClean="0">
                <a:latin typeface="Times New Roman" panose="02020603050405020304" pitchFamily="18" charset="0"/>
                <a:cs typeface="Times New Roman" panose="02020603050405020304" pitchFamily="18" charset="0"/>
              </a:rPr>
              <a:t>power:- </a:t>
            </a:r>
            <a:r>
              <a:rPr lang="en-US" sz="1900" b="1" dirty="0">
                <a:latin typeface="Times New Roman" panose="02020603050405020304" pitchFamily="18" charset="0"/>
                <a:cs typeface="Times New Roman" panose="02020603050405020304" pitchFamily="18" charset="0"/>
              </a:rPr>
              <a:t>almost 4 </a:t>
            </a:r>
            <a:r>
              <a:rPr lang="en-US" sz="1900" b="1" dirty="0" smtClean="0">
                <a:latin typeface="Times New Roman" panose="02020603050405020304" pitchFamily="18" charset="0"/>
                <a:cs typeface="Times New Roman" panose="02020603050405020304" pitchFamily="18" charset="0"/>
              </a:rPr>
              <a:t>× 10</a:t>
            </a:r>
            <a:r>
              <a:rPr lang="en-US" sz="1900" b="1" baseline="30000" dirty="0" smtClean="0">
                <a:latin typeface="Times New Roman" panose="02020603050405020304" pitchFamily="18" charset="0"/>
                <a:cs typeface="Times New Roman" panose="02020603050405020304" pitchFamily="18" charset="0"/>
              </a:rPr>
              <a:t>12</a:t>
            </a:r>
            <a:r>
              <a:rPr lang="en-US" sz="1900" b="1" dirty="0" smtClean="0">
                <a:latin typeface="Times New Roman" panose="02020603050405020304" pitchFamily="18" charset="0"/>
                <a:cs typeface="Times New Roman" panose="02020603050405020304" pitchFamily="18" charset="0"/>
              </a:rPr>
              <a:t> </a:t>
            </a:r>
            <a:r>
              <a:rPr lang="en-US" sz="1900" b="1" dirty="0">
                <a:latin typeface="Times New Roman" panose="02020603050405020304" pitchFamily="18" charset="0"/>
                <a:cs typeface="Times New Roman" panose="02020603050405020304" pitchFamily="18" charset="0"/>
              </a:rPr>
              <a:t>W. </a:t>
            </a:r>
            <a:endParaRPr lang="en-US" sz="1900" b="1" dirty="0" smtClean="0">
              <a:latin typeface="Times New Roman" panose="02020603050405020304" pitchFamily="18" charset="0"/>
              <a:cs typeface="Times New Roman" panose="02020603050405020304" pitchFamily="18" charset="0"/>
            </a:endParaRPr>
          </a:p>
          <a:p>
            <a:r>
              <a:rPr lang="en-US" sz="1900" b="1" dirty="0" smtClean="0">
                <a:latin typeface="Times New Roman" panose="02020603050405020304" pitchFamily="18" charset="0"/>
                <a:cs typeface="Times New Roman" panose="02020603050405020304" pitchFamily="18" charset="0"/>
              </a:rPr>
              <a:t>The </a:t>
            </a:r>
            <a:r>
              <a:rPr lang="en-US" sz="1900" b="1" dirty="0">
                <a:latin typeface="Times New Roman" panose="02020603050405020304" pitchFamily="18" charset="0"/>
                <a:cs typeface="Times New Roman" panose="02020603050405020304" pitchFamily="18" charset="0"/>
              </a:rPr>
              <a:t>energy density at peak compression is 4 </a:t>
            </a:r>
            <a:r>
              <a:rPr lang="en-US" sz="1900" b="1" dirty="0" smtClean="0">
                <a:latin typeface="Times New Roman" panose="02020603050405020304" pitchFamily="18" charset="0"/>
                <a:cs typeface="Times New Roman" panose="02020603050405020304" pitchFamily="18" charset="0"/>
              </a:rPr>
              <a:t>× </a:t>
            </a:r>
            <a:r>
              <a:rPr lang="en-US" sz="1900" b="1" dirty="0">
                <a:latin typeface="Times New Roman" panose="02020603050405020304" pitchFamily="18" charset="0"/>
                <a:cs typeface="Times New Roman" panose="02020603050405020304" pitchFamily="18" charset="0"/>
              </a:rPr>
              <a:t>10</a:t>
            </a:r>
            <a:r>
              <a:rPr lang="en-US" sz="1900" b="1" baseline="30000" dirty="0">
                <a:latin typeface="Times New Roman" panose="02020603050405020304" pitchFamily="18" charset="0"/>
                <a:cs typeface="Times New Roman" panose="02020603050405020304" pitchFamily="18" charset="0"/>
              </a:rPr>
              <a:t>13</a:t>
            </a:r>
            <a:r>
              <a:rPr lang="en-US" sz="1900" b="1" dirty="0">
                <a:latin typeface="Times New Roman" panose="02020603050405020304" pitchFamily="18" charset="0"/>
                <a:cs typeface="Times New Roman" panose="02020603050405020304" pitchFamily="18" charset="0"/>
              </a:rPr>
              <a:t> J m</a:t>
            </a:r>
            <a:r>
              <a:rPr lang="en-US" sz="1900" b="1" baseline="30000" dirty="0">
                <a:latin typeface="Times New Roman" panose="02020603050405020304" pitchFamily="18" charset="0"/>
                <a:cs typeface="Times New Roman" panose="02020603050405020304" pitchFamily="18" charset="0"/>
              </a:rPr>
              <a:t>-3</a:t>
            </a:r>
            <a:r>
              <a:rPr lang="en-US" sz="1900" b="1" dirty="0">
                <a:latin typeface="Times New Roman" panose="02020603050405020304" pitchFamily="18" charset="0"/>
                <a:cs typeface="Times New Roman" panose="02020603050405020304" pitchFamily="18" charset="0"/>
              </a:rPr>
              <a:t> or 40 kJ mm</a:t>
            </a:r>
            <a:r>
              <a:rPr lang="en-US" sz="1900" b="1" baseline="30000" dirty="0">
                <a:latin typeface="Times New Roman" panose="02020603050405020304" pitchFamily="18" charset="0"/>
                <a:cs typeface="Times New Roman" panose="02020603050405020304" pitchFamily="18" charset="0"/>
              </a:rPr>
              <a:t>-3</a:t>
            </a:r>
            <a:r>
              <a:rPr lang="en-US" sz="1900" b="1" dirty="0" smtClean="0">
                <a:latin typeface="Times New Roman" panose="02020603050405020304" pitchFamily="18" charset="0"/>
                <a:cs typeface="Times New Roman" panose="02020603050405020304" pitchFamily="18" charset="0"/>
              </a:rPr>
              <a:t>.</a:t>
            </a:r>
          </a:p>
          <a:p>
            <a:r>
              <a:rPr lang="en-US" sz="1900" b="1" dirty="0" smtClean="0">
                <a:latin typeface="Times New Roman" panose="02020603050405020304" pitchFamily="18" charset="0"/>
                <a:cs typeface="Times New Roman" panose="02020603050405020304" pitchFamily="18" charset="0"/>
              </a:rPr>
              <a:t>Thus </a:t>
            </a:r>
            <a:r>
              <a:rPr lang="en-US" sz="1900" b="1" dirty="0">
                <a:latin typeface="Times New Roman" panose="02020603050405020304" pitchFamily="18" charset="0"/>
                <a:cs typeface="Times New Roman" panose="02020603050405020304" pitchFamily="18" charset="0"/>
              </a:rPr>
              <a:t>even in this small plasma focus intense HED is achieved with immense radiation power</a:t>
            </a:r>
            <a:r>
              <a:rPr lang="en-US" sz="1900" b="1" dirty="0" smtClean="0">
                <a:latin typeface="Times New Roman" panose="02020603050405020304" pitchFamily="18" charset="0"/>
                <a:cs typeface="Times New Roman" panose="02020603050405020304" pitchFamily="18" charset="0"/>
              </a:rPr>
              <a:t>.</a:t>
            </a:r>
            <a:endParaRPr lang="en-MY" sz="1800" dirty="0"/>
          </a:p>
        </p:txBody>
      </p:sp>
      <p:sp>
        <p:nvSpPr>
          <p:cNvPr id="5" name="Slide Number Placeholder 4"/>
          <p:cNvSpPr>
            <a:spLocks noGrp="1"/>
          </p:cNvSpPr>
          <p:nvPr>
            <p:ph type="sldNum" sz="quarter" idx="12"/>
          </p:nvPr>
        </p:nvSpPr>
        <p:spPr/>
        <p:txBody>
          <a:bodyPr/>
          <a:lstStyle/>
          <a:p>
            <a:fld id="{AFC5E2CD-8A6B-4DCE-8F4E-E891049B19F9}" type="slidenum">
              <a:rPr lang="en-MY" smtClean="0"/>
              <a:t>64</a:t>
            </a:fld>
            <a:endParaRPr lang="en-MY"/>
          </a:p>
        </p:txBody>
      </p:sp>
    </p:spTree>
    <p:extLst>
      <p:ext uri="{BB962C8B-B14F-4D97-AF65-F5344CB8AC3E}">
        <p14:creationId xmlns:p14="http://schemas.microsoft.com/office/powerpoint/2010/main" val="15675350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260648"/>
            <a:ext cx="8229600" cy="1143000"/>
          </a:xfrm>
        </p:spPr>
        <p:txBody>
          <a:bodyPr/>
          <a:lstStyle/>
          <a:p>
            <a:r>
              <a:rPr lang="en-US" dirty="0">
                <a:latin typeface="Times New Roman" panose="02020603050405020304" pitchFamily="18" charset="0"/>
                <a:cs typeface="Times New Roman" panose="02020603050405020304" pitchFamily="18" charset="0"/>
              </a:rPr>
              <a:t>Conclusion</a:t>
            </a:r>
            <a:endParaRPr lang="en-MY" dirty="0"/>
          </a:p>
        </p:txBody>
      </p:sp>
      <p:sp>
        <p:nvSpPr>
          <p:cNvPr id="3" name="Content Placeholder 2"/>
          <p:cNvSpPr>
            <a:spLocks noGrp="1"/>
          </p:cNvSpPr>
          <p:nvPr>
            <p:ph idx="1"/>
          </p:nvPr>
        </p:nvSpPr>
        <p:spPr>
          <a:xfrm>
            <a:off x="611560" y="1268760"/>
            <a:ext cx="8229600" cy="5256584"/>
          </a:xfrm>
        </p:spPr>
        <p:txBody>
          <a:bodyPr/>
          <a:lstStyle/>
          <a:p>
            <a:r>
              <a:rPr lang="en-US" sz="2800" dirty="0" smtClean="0">
                <a:latin typeface="Times New Roman" panose="02020603050405020304" pitchFamily="18" charset="0"/>
                <a:cs typeface="Times New Roman" panose="02020603050405020304" pitchFamily="18" charset="0"/>
              </a:rPr>
              <a:t>Plasma Focus </a:t>
            </a:r>
          </a:p>
          <a:p>
            <a:r>
              <a:rPr lang="en-US" sz="2800" dirty="0" smtClean="0">
                <a:latin typeface="Times New Roman" panose="02020603050405020304" pitchFamily="18" charset="0"/>
                <a:cs typeface="Times New Roman" panose="02020603050405020304" pitchFamily="18" charset="0"/>
              </a:rPr>
              <a:t>Lee Code: phases, equations. </a:t>
            </a:r>
          </a:p>
          <a:p>
            <a:r>
              <a:rPr lang="en-US" sz="2800" dirty="0" smtClean="0">
                <a:latin typeface="Times New Roman" panose="02020603050405020304" pitchFamily="18" charset="0"/>
                <a:cs typeface="Times New Roman" panose="02020603050405020304" pitchFamily="18" charset="0"/>
              </a:rPr>
              <a:t>Lee Code Applications: </a:t>
            </a:r>
            <a:r>
              <a:rPr lang="en-US" sz="2800" b="1" dirty="0" smtClean="0">
                <a:latin typeface="Times New Roman" panose="02020603050405020304" pitchFamily="18" charset="0"/>
                <a:cs typeface="Times New Roman" panose="02020603050405020304" pitchFamily="18" charset="0"/>
              </a:rPr>
              <a:t>pinch</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curent</a:t>
            </a:r>
            <a:r>
              <a:rPr lang="en-US" sz="2800" dirty="0" smtClean="0">
                <a:latin typeface="Times New Roman" panose="02020603050405020304" pitchFamily="18" charset="0"/>
                <a:cs typeface="Times New Roman" panose="02020603050405020304" pitchFamily="18" charset="0"/>
              </a:rPr>
              <a:t>, dynamics and properties, reference for diagnostics, design &amp; </a:t>
            </a:r>
            <a:r>
              <a:rPr lang="en-US" sz="2800" dirty="0" err="1" smtClean="0">
                <a:latin typeface="Times New Roman" panose="02020603050405020304" pitchFamily="18" charset="0"/>
                <a:cs typeface="Times New Roman" panose="02020603050405020304" pitchFamily="18" charset="0"/>
              </a:rPr>
              <a:t>optimisation</a:t>
            </a:r>
            <a:endParaRPr lang="en-US" sz="2800" dirty="0" smtClean="0">
              <a:latin typeface="Times New Roman" panose="02020603050405020304" pitchFamily="18" charset="0"/>
              <a:cs typeface="Times New Roman" panose="02020603050405020304" pitchFamily="18" charset="0"/>
            </a:endParaRPr>
          </a:p>
          <a:p>
            <a:r>
              <a:rPr lang="en-US" sz="2800" dirty="0" smtClean="0">
                <a:latin typeface="Times New Roman" panose="02020603050405020304" pitchFamily="18" charset="0"/>
                <a:cs typeface="Times New Roman" panose="02020603050405020304" pitchFamily="18" charset="0"/>
              </a:rPr>
              <a:t>Insights: - scaling properties &amp; scaling laws for SXR, 	           neutrons, FIB &amp; FPS, </a:t>
            </a:r>
          </a:p>
          <a:p>
            <a:pPr marL="0" indent="0">
              <a:buNone/>
            </a:pPr>
            <a:r>
              <a:rPr lang="en-US" sz="2800" dirty="0">
                <a:latin typeface="Times New Roman" panose="02020603050405020304" pitchFamily="18" charset="0"/>
                <a:cs typeface="Times New Roman" panose="02020603050405020304" pitchFamily="18" charset="0"/>
              </a:rPr>
              <a:t> </a:t>
            </a:r>
            <a:r>
              <a:rPr lang="en-US" sz="2800" dirty="0" smtClean="0">
                <a:latin typeface="Times New Roman" panose="02020603050405020304" pitchFamily="18" charset="0"/>
                <a:cs typeface="Times New Roman" panose="02020603050405020304" pitchFamily="18" charset="0"/>
              </a:rPr>
              <a:t>                 -  deterioration of yield scaling </a:t>
            </a:r>
          </a:p>
          <a:p>
            <a:pPr marL="0" indent="0">
              <a:buNone/>
            </a:pPr>
            <a:r>
              <a:rPr lang="en-US" sz="2800" dirty="0">
                <a:latin typeface="Times New Roman" panose="02020603050405020304" pitchFamily="18" charset="0"/>
                <a:cs typeface="Times New Roman" panose="02020603050405020304" pitchFamily="18" charset="0"/>
              </a:rPr>
              <a:t> </a:t>
            </a:r>
            <a:r>
              <a:rPr lang="en-US" sz="2800" dirty="0" smtClean="0">
                <a:latin typeface="Times New Roman" panose="02020603050405020304" pitchFamily="18" charset="0"/>
                <a:cs typeface="Times New Roman" panose="02020603050405020304" pitchFamily="18" charset="0"/>
              </a:rPr>
              <a:t>                 </a:t>
            </a:r>
            <a:r>
              <a:rPr lang="en-US" sz="2800" dirty="0" smtClean="0">
                <a:solidFill>
                  <a:prstClr val="black"/>
                </a:solidFill>
                <a:latin typeface="Times New Roman" panose="02020603050405020304" pitchFamily="18" charset="0"/>
                <a:cs typeface="Times New Roman" panose="02020603050405020304" pitchFamily="18" charset="0"/>
              </a:rPr>
              <a:t>-  Radiative </a:t>
            </a:r>
            <a:r>
              <a:rPr lang="en-US" sz="2800" dirty="0">
                <a:solidFill>
                  <a:prstClr val="black"/>
                </a:solidFill>
                <a:latin typeface="Times New Roman" panose="02020603050405020304" pitchFamily="18" charset="0"/>
                <a:cs typeface="Times New Roman" panose="02020603050405020304" pitchFamily="18" charset="0"/>
              </a:rPr>
              <a:t>cooling and collapse for </a:t>
            </a:r>
            <a:r>
              <a:rPr lang="en-US" sz="2800" dirty="0" smtClean="0">
                <a:solidFill>
                  <a:prstClr val="black"/>
                </a:solidFill>
                <a:latin typeface="Times New Roman" panose="02020603050405020304" pitchFamily="18" charset="0"/>
                <a:cs typeface="Times New Roman" panose="02020603050405020304" pitchFamily="18" charset="0"/>
              </a:rPr>
              <a:t>HED</a:t>
            </a:r>
            <a:r>
              <a:rPr lang="en-US" sz="2800" dirty="0">
                <a:hlinkClick r:id="rId2"/>
              </a:rPr>
              <a:t> </a:t>
            </a:r>
            <a:endParaRPr lang="en-US" sz="2800" dirty="0" smtClean="0">
              <a:hlinkClick r:id="rId2"/>
            </a:endParaRPr>
          </a:p>
          <a:p>
            <a:pPr marL="0" lvl="0" indent="0">
              <a:buNone/>
            </a:pPr>
            <a:endParaRPr lang="en-US" sz="2800" dirty="0" smtClean="0">
              <a:solidFill>
                <a:prstClr val="black"/>
              </a:solidFill>
              <a:latin typeface="Times New Roman" panose="02020603050405020304" pitchFamily="18" charset="0"/>
              <a:cs typeface="Times New Roman" panose="02020603050405020304" pitchFamily="18" charset="0"/>
            </a:endParaRPr>
          </a:p>
          <a:p>
            <a:pPr marL="0" lvl="0" indent="0">
              <a:buNone/>
            </a:pPr>
            <a:r>
              <a:rPr lang="en-US" sz="2800" dirty="0" smtClean="0">
                <a:solidFill>
                  <a:prstClr val="black"/>
                </a:solidFill>
                <a:latin typeface="Times New Roman" panose="02020603050405020304" pitchFamily="18" charset="0"/>
                <a:cs typeface="Times New Roman" panose="02020603050405020304" pitchFamily="18" charset="0"/>
              </a:rPr>
              <a:t>      Download:    </a:t>
            </a:r>
            <a:r>
              <a:rPr lang="en-US" sz="2800" dirty="0" smtClean="0">
                <a:hlinkClick r:id="rId2"/>
              </a:rPr>
              <a:t>http:www.plasmafocus.net</a:t>
            </a:r>
            <a:endParaRPr lang="en-US" sz="2800" dirty="0" smtClean="0">
              <a:solidFill>
                <a:prstClr val="black"/>
              </a:solidFill>
              <a:latin typeface="Times New Roman" panose="02020603050405020304" pitchFamily="18" charset="0"/>
              <a:cs typeface="Times New Roman" panose="02020603050405020304" pitchFamily="18" charset="0"/>
            </a:endParaRPr>
          </a:p>
          <a:p>
            <a:pPr marL="0" indent="0">
              <a:buNone/>
            </a:pPr>
            <a:endParaRPr lang="en-US" sz="2800" dirty="0">
              <a:solidFill>
                <a:prstClr val="black"/>
              </a:solidFill>
              <a:latin typeface="Times New Roman" panose="02020603050405020304" pitchFamily="18" charset="0"/>
              <a:cs typeface="Times New Roman" panose="02020603050405020304" pitchFamily="18" charset="0"/>
            </a:endParaRPr>
          </a:p>
          <a:p>
            <a:pPr marL="0" indent="0">
              <a:buNone/>
            </a:pPr>
            <a:endParaRPr lang="en-US" dirty="0" smtClean="0">
              <a:latin typeface="Times New Roman" panose="02020603050405020304" pitchFamily="18" charset="0"/>
              <a:cs typeface="Times New Roman" panose="02020603050405020304" pitchFamily="18" charset="0"/>
            </a:endParaRPr>
          </a:p>
          <a:p>
            <a:pPr marL="0" indent="0">
              <a:buNone/>
            </a:pPr>
            <a:endParaRPr lang="en-US" dirty="0">
              <a:latin typeface="Times New Roman" panose="02020603050405020304" pitchFamily="18" charset="0"/>
              <a:cs typeface="Times New Roman" panose="02020603050405020304" pitchFamily="18" charset="0"/>
            </a:endParaRPr>
          </a:p>
          <a:p>
            <a:pPr marL="0" indent="0">
              <a:buNone/>
            </a:pPr>
            <a:r>
              <a:rPr lang="en-US" dirty="0" smtClean="0">
                <a:latin typeface="Times New Roman" panose="02020603050405020304" pitchFamily="18" charset="0"/>
                <a:cs typeface="Times New Roman" panose="02020603050405020304" pitchFamily="18" charset="0"/>
              </a:rPr>
              <a:t>	</a:t>
            </a:r>
            <a:endParaRPr lang="en-MY" dirty="0"/>
          </a:p>
        </p:txBody>
      </p:sp>
    </p:spTree>
    <p:extLst>
      <p:ext uri="{BB962C8B-B14F-4D97-AF65-F5344CB8AC3E}">
        <p14:creationId xmlns:p14="http://schemas.microsoft.com/office/powerpoint/2010/main" val="110748610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p:cNvSpPr>
            <a:spLocks noGrp="1"/>
          </p:cNvSpPr>
          <p:nvPr>
            <p:ph type="title" idx="4294967295"/>
          </p:nvPr>
        </p:nvSpPr>
        <p:spPr>
          <a:xfrm>
            <a:off x="0" y="228600"/>
            <a:ext cx="8915400" cy="1143000"/>
          </a:xfrm>
        </p:spPr>
        <p:txBody>
          <a:bodyPr/>
          <a:lstStyle/>
          <a:p>
            <a:pPr eaLnBrk="1" hangingPunct="1">
              <a:defRPr/>
            </a:pPr>
            <a:r>
              <a:rPr lang="en-US" b="1" dirty="0" smtClean="0">
                <a:latin typeface="Times New Roman" pitchFamily="18" charset="0"/>
              </a:rPr>
              <a:t>Range of Plasma Focus machines</a:t>
            </a:r>
          </a:p>
        </p:txBody>
      </p:sp>
      <p:pic>
        <p:nvPicPr>
          <p:cNvPr id="57347" name="Picture 4" descr="UNU ICTP PFF"/>
          <p:cNvPicPr>
            <a:picLocks noGrp="1" noChangeAspect="1" noChangeArrowheads="1"/>
          </p:cNvPicPr>
          <p:nvPr>
            <p:ph idx="4294967295"/>
          </p:nvPr>
        </p:nvPicPr>
        <p:blipFill>
          <a:blip r:embed="rId2">
            <a:extLst>
              <a:ext uri="{28A0092B-C50C-407E-A947-70E740481C1C}">
                <a14:useLocalDpi xmlns:a14="http://schemas.microsoft.com/office/drawing/2010/main" val="0"/>
              </a:ext>
            </a:extLst>
          </a:blip>
          <a:srcRect r="934" b="2640"/>
          <a:stretch>
            <a:fillRect/>
          </a:stretch>
        </p:blipFill>
        <p:spPr>
          <a:xfrm>
            <a:off x="0" y="1524000"/>
            <a:ext cx="2514600" cy="3643313"/>
          </a:xfrm>
          <a:prstGeom prst="rect">
            <a:avLst/>
          </a:prstGeom>
        </p:spPr>
      </p:pic>
      <p:pic>
        <p:nvPicPr>
          <p:cNvPr id="57348" name="Picture 5" descr="PF1000"/>
          <p:cNvPicPr>
            <a:picLocks noChangeAspect="1" noChangeArrowheads="1"/>
          </p:cNvPicPr>
          <p:nvPr/>
        </p:nvPicPr>
        <p:blipFill>
          <a:blip r:embed="rId3">
            <a:extLst>
              <a:ext uri="{28A0092B-C50C-407E-A947-70E740481C1C}">
                <a14:useLocalDpi xmlns:a14="http://schemas.microsoft.com/office/drawing/2010/main" val="0"/>
              </a:ext>
            </a:extLst>
          </a:blip>
          <a:srcRect r="3290" b="9557"/>
          <a:stretch>
            <a:fillRect/>
          </a:stretch>
        </p:blipFill>
        <p:spPr bwMode="auto">
          <a:xfrm>
            <a:off x="3429000" y="1503363"/>
            <a:ext cx="5410200" cy="3751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7349" name="Text Box 6"/>
          <p:cNvSpPr txBox="1">
            <a:spLocks noChangeArrowheads="1"/>
          </p:cNvSpPr>
          <p:nvPr/>
        </p:nvSpPr>
        <p:spPr bwMode="auto">
          <a:xfrm>
            <a:off x="323528" y="5334000"/>
            <a:ext cx="2133600" cy="7848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Times New Roman" pitchFamily="18" charset="0"/>
              </a:defRPr>
            </a:lvl1pPr>
            <a:lvl2pPr marL="742950" indent="-285750">
              <a:defRPr sz="2000">
                <a:solidFill>
                  <a:schemeClr val="tx1"/>
                </a:solidFill>
                <a:latin typeface="Times New Roman" pitchFamily="18" charset="0"/>
              </a:defRPr>
            </a:lvl2pPr>
            <a:lvl3pPr marL="1143000" indent="-228600">
              <a:defRPr sz="2000">
                <a:solidFill>
                  <a:schemeClr val="tx1"/>
                </a:solidFill>
                <a:latin typeface="Times New Roman" pitchFamily="18" charset="0"/>
              </a:defRPr>
            </a:lvl3pPr>
            <a:lvl4pPr marL="1600200" indent="-228600">
              <a:defRPr sz="2000">
                <a:solidFill>
                  <a:schemeClr val="tx1"/>
                </a:solidFill>
                <a:latin typeface="Times New Roman" pitchFamily="18" charset="0"/>
              </a:defRPr>
            </a:lvl4pPr>
            <a:lvl5pPr marL="2057400" indent="-228600">
              <a:defRPr sz="2000">
                <a:solidFill>
                  <a:schemeClr val="tx1"/>
                </a:solidFill>
                <a:latin typeface="Times New Roman" pitchFamily="18" charset="0"/>
              </a:defRPr>
            </a:lvl5pPr>
            <a:lvl6pPr marL="2514600" indent="-228600" eaLnBrk="0" fontAlgn="base" hangingPunct="0">
              <a:spcBef>
                <a:spcPct val="0"/>
              </a:spcBef>
              <a:spcAft>
                <a:spcPct val="0"/>
              </a:spcAft>
              <a:defRPr sz="2000">
                <a:solidFill>
                  <a:schemeClr val="tx1"/>
                </a:solidFill>
                <a:latin typeface="Times New Roman" pitchFamily="18" charset="0"/>
              </a:defRPr>
            </a:lvl6pPr>
            <a:lvl7pPr marL="2971800" indent="-228600" eaLnBrk="0" fontAlgn="base" hangingPunct="0">
              <a:spcBef>
                <a:spcPct val="0"/>
              </a:spcBef>
              <a:spcAft>
                <a:spcPct val="0"/>
              </a:spcAft>
              <a:defRPr sz="2000">
                <a:solidFill>
                  <a:schemeClr val="tx1"/>
                </a:solidFill>
                <a:latin typeface="Times New Roman" pitchFamily="18" charset="0"/>
              </a:defRPr>
            </a:lvl7pPr>
            <a:lvl8pPr marL="3429000" indent="-228600" eaLnBrk="0" fontAlgn="base" hangingPunct="0">
              <a:spcBef>
                <a:spcPct val="0"/>
              </a:spcBef>
              <a:spcAft>
                <a:spcPct val="0"/>
              </a:spcAft>
              <a:defRPr sz="2000">
                <a:solidFill>
                  <a:schemeClr val="tx1"/>
                </a:solidFill>
                <a:latin typeface="Times New Roman" pitchFamily="18" charset="0"/>
              </a:defRPr>
            </a:lvl8pPr>
            <a:lvl9pPr marL="3886200" indent="-228600" eaLnBrk="0" fontAlgn="base" hangingPunct="0">
              <a:spcBef>
                <a:spcPct val="0"/>
              </a:spcBef>
              <a:spcAft>
                <a:spcPct val="0"/>
              </a:spcAft>
              <a:defRPr sz="2000">
                <a:solidFill>
                  <a:schemeClr val="tx1"/>
                </a:solidFill>
                <a:latin typeface="Times New Roman" pitchFamily="18" charset="0"/>
              </a:defRPr>
            </a:lvl9pPr>
          </a:lstStyle>
          <a:p>
            <a:pPr>
              <a:spcBef>
                <a:spcPct val="50000"/>
              </a:spcBef>
            </a:pPr>
            <a:r>
              <a:rPr lang="en-US" altLang="en-US" sz="1800" b="1" dirty="0"/>
              <a:t>3 kJ </a:t>
            </a:r>
            <a:r>
              <a:rPr lang="en-US" altLang="en-US" sz="1800" b="1" dirty="0" smtClean="0"/>
              <a:t>machine</a:t>
            </a:r>
          </a:p>
          <a:p>
            <a:pPr>
              <a:spcBef>
                <a:spcPct val="50000"/>
              </a:spcBef>
            </a:pPr>
            <a:r>
              <a:rPr lang="en-US" altLang="en-US" sz="1800" b="1" dirty="0" smtClean="0"/>
              <a:t>(UNU ICTP PFF)</a:t>
            </a:r>
            <a:endParaRPr lang="en-US" altLang="en-US" sz="1800" b="1" dirty="0"/>
          </a:p>
        </p:txBody>
      </p:sp>
      <p:sp>
        <p:nvSpPr>
          <p:cNvPr id="57350" name="Text Box 7"/>
          <p:cNvSpPr txBox="1">
            <a:spLocks noChangeArrowheads="1"/>
          </p:cNvSpPr>
          <p:nvPr/>
        </p:nvSpPr>
        <p:spPr bwMode="auto">
          <a:xfrm>
            <a:off x="5181600" y="5334000"/>
            <a:ext cx="25908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Times New Roman" pitchFamily="18" charset="0"/>
              </a:defRPr>
            </a:lvl1pPr>
            <a:lvl2pPr marL="742950" indent="-285750">
              <a:defRPr sz="2000">
                <a:solidFill>
                  <a:schemeClr val="tx1"/>
                </a:solidFill>
                <a:latin typeface="Times New Roman" pitchFamily="18" charset="0"/>
              </a:defRPr>
            </a:lvl2pPr>
            <a:lvl3pPr marL="1143000" indent="-228600">
              <a:defRPr sz="2000">
                <a:solidFill>
                  <a:schemeClr val="tx1"/>
                </a:solidFill>
                <a:latin typeface="Times New Roman" pitchFamily="18" charset="0"/>
              </a:defRPr>
            </a:lvl3pPr>
            <a:lvl4pPr marL="1600200" indent="-228600">
              <a:defRPr sz="2000">
                <a:solidFill>
                  <a:schemeClr val="tx1"/>
                </a:solidFill>
                <a:latin typeface="Times New Roman" pitchFamily="18" charset="0"/>
              </a:defRPr>
            </a:lvl4pPr>
            <a:lvl5pPr marL="2057400" indent="-228600">
              <a:defRPr sz="2000">
                <a:solidFill>
                  <a:schemeClr val="tx1"/>
                </a:solidFill>
                <a:latin typeface="Times New Roman" pitchFamily="18" charset="0"/>
              </a:defRPr>
            </a:lvl5pPr>
            <a:lvl6pPr marL="2514600" indent="-228600" eaLnBrk="0" fontAlgn="base" hangingPunct="0">
              <a:spcBef>
                <a:spcPct val="0"/>
              </a:spcBef>
              <a:spcAft>
                <a:spcPct val="0"/>
              </a:spcAft>
              <a:defRPr sz="2000">
                <a:solidFill>
                  <a:schemeClr val="tx1"/>
                </a:solidFill>
                <a:latin typeface="Times New Roman" pitchFamily="18" charset="0"/>
              </a:defRPr>
            </a:lvl6pPr>
            <a:lvl7pPr marL="2971800" indent="-228600" eaLnBrk="0" fontAlgn="base" hangingPunct="0">
              <a:spcBef>
                <a:spcPct val="0"/>
              </a:spcBef>
              <a:spcAft>
                <a:spcPct val="0"/>
              </a:spcAft>
              <a:defRPr sz="2000">
                <a:solidFill>
                  <a:schemeClr val="tx1"/>
                </a:solidFill>
                <a:latin typeface="Times New Roman" pitchFamily="18" charset="0"/>
              </a:defRPr>
            </a:lvl7pPr>
            <a:lvl8pPr marL="3429000" indent="-228600" eaLnBrk="0" fontAlgn="base" hangingPunct="0">
              <a:spcBef>
                <a:spcPct val="0"/>
              </a:spcBef>
              <a:spcAft>
                <a:spcPct val="0"/>
              </a:spcAft>
              <a:defRPr sz="2000">
                <a:solidFill>
                  <a:schemeClr val="tx1"/>
                </a:solidFill>
                <a:latin typeface="Times New Roman" pitchFamily="18" charset="0"/>
              </a:defRPr>
            </a:lvl8pPr>
            <a:lvl9pPr marL="3886200" indent="-228600" eaLnBrk="0" fontAlgn="base" hangingPunct="0">
              <a:spcBef>
                <a:spcPct val="0"/>
              </a:spcBef>
              <a:spcAft>
                <a:spcPct val="0"/>
              </a:spcAft>
              <a:defRPr sz="2000">
                <a:solidFill>
                  <a:schemeClr val="tx1"/>
                </a:solidFill>
                <a:latin typeface="Times New Roman" pitchFamily="18" charset="0"/>
              </a:defRPr>
            </a:lvl9pPr>
          </a:lstStyle>
          <a:p>
            <a:pPr>
              <a:spcBef>
                <a:spcPct val="50000"/>
              </a:spcBef>
            </a:pPr>
            <a:r>
              <a:rPr lang="en-US" altLang="en-US" sz="1800" b="1"/>
              <a:t>1000 kJ machine</a:t>
            </a:r>
          </a:p>
        </p:txBody>
      </p:sp>
    </p:spTree>
    <p:extLst>
      <p:ext uri="{BB962C8B-B14F-4D97-AF65-F5344CB8AC3E}">
        <p14:creationId xmlns:p14="http://schemas.microsoft.com/office/powerpoint/2010/main" val="28433962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914400"/>
          </a:xfrm>
        </p:spPr>
        <p:txBody>
          <a:bodyPr>
            <a:normAutofit fontScale="90000"/>
          </a:bodyPr>
          <a:lstStyle/>
          <a:p>
            <a:pPr>
              <a:defRPr/>
            </a:pPr>
            <a:r>
              <a:rPr lang="en-AU" sz="3200" b="1" dirty="0" smtClean="0"/>
              <a:t>A range of PF’s in Singapore – Paul Lee &amp; </a:t>
            </a:r>
            <a:r>
              <a:rPr lang="en-AU" sz="3200" b="1" dirty="0" err="1" smtClean="0"/>
              <a:t>Rajdeep</a:t>
            </a:r>
            <a:r>
              <a:rPr lang="en-AU" sz="3200" b="1" dirty="0"/>
              <a:t> </a:t>
            </a:r>
            <a:r>
              <a:rPr lang="en-AU" sz="3200" b="1" dirty="0" smtClean="0"/>
              <a:t>RS</a:t>
            </a:r>
            <a:endParaRPr lang="en-AU" sz="3200" b="1" dirty="0"/>
          </a:p>
        </p:txBody>
      </p:sp>
      <p:pic>
        <p:nvPicPr>
          <p:cNvPr id="54275" name="Picture 2"/>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a:xfrm>
            <a:off x="1158875" y="1066800"/>
            <a:ext cx="6842125" cy="5029200"/>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5191924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idx="4294967295"/>
          </p:nvPr>
        </p:nvSpPr>
        <p:spPr>
          <a:xfrm>
            <a:off x="0" y="0"/>
            <a:ext cx="9144000" cy="1295400"/>
          </a:xfrm>
        </p:spPr>
        <p:txBody>
          <a:bodyPr lIns="92075" tIns="46038" rIns="92075" bIns="46038"/>
          <a:lstStyle/>
          <a:p>
            <a:pPr eaLnBrk="1" hangingPunct="1">
              <a:defRPr/>
            </a:pPr>
            <a:r>
              <a:rPr lang="en-US" sz="4000" b="1" dirty="0" smtClean="0"/>
              <a:t>PRSL: NX2-Plasma SXR Source-Hi Rep</a:t>
            </a:r>
            <a:endParaRPr lang="en-US" sz="4000" dirty="0" smtClean="0"/>
          </a:p>
        </p:txBody>
      </p:sp>
      <p:sp>
        <p:nvSpPr>
          <p:cNvPr id="55299" name="Rectangle 3"/>
          <p:cNvSpPr>
            <a:spLocks noGrp="1" noChangeArrowheads="1"/>
          </p:cNvSpPr>
          <p:nvPr>
            <p:ph type="body" idx="4294967295"/>
          </p:nvPr>
        </p:nvSpPr>
        <p:spPr>
          <a:xfrm>
            <a:off x="0" y="1066800"/>
            <a:ext cx="9144000" cy="2133600"/>
          </a:xfrm>
          <a:prstGeom prst="rect">
            <a:avLst/>
          </a:prstGeom>
          <a:noFill/>
        </p:spPr>
        <p:txBody>
          <a:bodyPr lIns="92075" tIns="46038" rIns="92075" bIns="46038"/>
          <a:lstStyle/>
          <a:p>
            <a:pPr marL="690563" indent="-354013" algn="just" eaLnBrk="1" hangingPunct="1"/>
            <a:r>
              <a:rPr lang="en-US" altLang="en-US" sz="2400" dirty="0" smtClean="0"/>
              <a:t>11.5kV, 2 kJ</a:t>
            </a:r>
          </a:p>
          <a:p>
            <a:pPr marL="690563" indent="-354013" algn="just" eaLnBrk="1" hangingPunct="1"/>
            <a:r>
              <a:rPr lang="en-US" altLang="en-US" sz="2400" b="1" dirty="0" smtClean="0"/>
              <a:t>16 shots /sec</a:t>
            </a:r>
            <a:r>
              <a:rPr lang="en-US" altLang="en-US" sz="2400" dirty="0" smtClean="0"/>
              <a:t>; 400 kA</a:t>
            </a:r>
          </a:p>
          <a:p>
            <a:pPr marL="690563" indent="-354013" algn="just" eaLnBrk="1" hangingPunct="1"/>
            <a:r>
              <a:rPr lang="en-US" altLang="en-US" sz="2400" dirty="0" smtClean="0"/>
              <a:t>20J SXR/shot (neon)</a:t>
            </a:r>
          </a:p>
          <a:p>
            <a:pPr marL="690563" indent="-354013" algn="just" eaLnBrk="1" hangingPunct="1"/>
            <a:r>
              <a:rPr lang="en-US" altLang="en-US" sz="2400" dirty="0" smtClean="0"/>
              <a:t>10</a:t>
            </a:r>
            <a:r>
              <a:rPr lang="en-US" altLang="en-US" sz="2400" baseline="30000" dirty="0" smtClean="0"/>
              <a:t>9</a:t>
            </a:r>
            <a:r>
              <a:rPr lang="en-US" altLang="en-US" sz="2400" dirty="0" smtClean="0"/>
              <a:t> neutrons/shot</a:t>
            </a:r>
          </a:p>
        </p:txBody>
      </p:sp>
      <p:pic>
        <p:nvPicPr>
          <p:cNvPr id="55300" name="Picture 4" descr="NX2-Liu&amp;Other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94200" y="2522538"/>
            <a:ext cx="4673600" cy="3573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5301" name="Picture 5" descr="NX2-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 y="2971800"/>
            <a:ext cx="4191000" cy="312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8626176"/>
      </p:ext>
    </p:extLst>
  </p:cSld>
  <p:clrMapOvr>
    <a:masterClrMapping/>
  </p:clrMapOvr>
  <p:transition>
    <p:cut/>
  </p:transition>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1">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2684</TotalTime>
  <Words>3076</Words>
  <Application>Microsoft Office PowerPoint</Application>
  <PresentationFormat>On-screen Show (4:3)</PresentationFormat>
  <Paragraphs>369</Paragraphs>
  <Slides>65</Slides>
  <Notes>2</Notes>
  <HiddenSlides>2</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65</vt:i4>
      </vt:variant>
    </vt:vector>
  </HeadingPairs>
  <TitlesOfParts>
    <vt:vector size="67" baseType="lpstr">
      <vt:lpstr>Office Theme</vt:lpstr>
      <vt:lpstr>Picture</vt:lpstr>
      <vt:lpstr> Lee Code and  Plasma Focus Current  </vt:lpstr>
      <vt:lpstr> We discuss the development and wide usage of the Lee code, numerical experiments and the significant contributions in the plasma focus studies from our network and collaborations under Institute Plasma Focus Studies (IPFS) https: Plasmafocus.net </vt:lpstr>
      <vt:lpstr>The original network machine of the 3 kJ UNU/ICTP PFF- placed at ICTP Trieste,Italy in 1988</vt:lpstr>
      <vt:lpstr>UNU ICTP PFF  3 kJ Plasma Focus Designed for     International Collaboration within AAAPT</vt:lpstr>
      <vt:lpstr>Nobel Laureate Abdus Salam visiting the UNU Training Programme on Plasma and Laser Technology at UM in January 1986 L-r: Widdi, Gholap, Sapru, Smith, Tou, Abdus Salam, K Eissa (almost hidden), Suryadi, Zakaullah, Kwek, Lee,Chatar Singh, Susetyo, Tan</vt:lpstr>
      <vt:lpstr>UNU Training Programme on Plasma and Laser Technology in 1985 to 1986 Widdi Usada assembling his UNU/ICTP PFF                      Parts of several UNU/ICTP PFF’s  Dr Walter Shearer (UNU), Zakaullah, Dr Eissa, Lee              Warmate &amp; Dr Smith with 1 set (in crates) of                                          UNU/ICTP PFF-at Foyer Of UM Physics          Fellows</vt:lpstr>
      <vt:lpstr>Range of Plasma Focus machines</vt:lpstr>
      <vt:lpstr>A range of PF’s in Singapore – Paul Lee &amp; Rajdeep RS</vt:lpstr>
      <vt:lpstr>PRSL: NX2-Plasma SXR Source-Hi Rep</vt:lpstr>
      <vt:lpstr>The Parts for the Plasma Focus</vt:lpstr>
      <vt:lpstr>PowerPoint Presentation</vt:lpstr>
      <vt:lpstr>PowerPoint Presentation</vt:lpstr>
      <vt:lpstr>PowerPoint Presentation</vt:lpstr>
      <vt:lpstr>  Emissions from the PF Pinch region</vt:lpstr>
      <vt:lpstr>Plasma focus circuit</vt:lpstr>
      <vt:lpstr>The Lee Code  complements Plasma Focus Experiments                                              </vt:lpstr>
      <vt:lpstr>PowerPoint Presentation</vt:lpstr>
      <vt:lpstr>Plasma Focus - Numerical Experiments</vt:lpstr>
      <vt:lpstr>L0-C0-r0 Discharge</vt:lpstr>
      <vt:lpstr>Capacitor bank discharged into short-circuit </vt:lpstr>
      <vt:lpstr>Plasma focus circuit</vt:lpstr>
      <vt:lpstr>Capacitor bank discharged into PF tube</vt:lpstr>
      <vt:lpstr>Bank Parameters &amp; Tube Parameters</vt:lpstr>
      <vt:lpstr>Capacitor bank- no load (SC) vs into PF tube</vt:lpstr>
      <vt:lpstr>Diagnostics from modelling: The Model Schematic</vt:lpstr>
      <vt:lpstr>THE PLASMA FOCUS</vt:lpstr>
      <vt:lpstr>Two Main Phases of the Plasma Focus</vt:lpstr>
      <vt:lpstr>Schematic of Lee Code</vt:lpstr>
      <vt:lpstr> Lee code – http:www.plasmafocus.net </vt:lpstr>
      <vt:lpstr>Connecting code and reality- fitting the computed current waveform to the measured current waveform</vt:lpstr>
      <vt:lpstr>PowerPoint Presentation</vt:lpstr>
      <vt:lpstr>Significance of Itotal current fitting</vt:lpstr>
      <vt:lpstr>Fitting Procedure - the 5-point fit</vt:lpstr>
      <vt:lpstr>Once fitted, Lee code outputs the properties of the PF</vt:lpstr>
      <vt:lpstr>Total Current and Plasma Current (1)</vt:lpstr>
      <vt:lpstr>Total Current and Plasma Current (2)</vt:lpstr>
      <vt:lpstr>I peak and I pinch (1) </vt:lpstr>
      <vt:lpstr>I peak and I pinch (2)</vt:lpstr>
      <vt:lpstr>I peak and I pinch (3)</vt:lpstr>
      <vt:lpstr>Current and Mass factors</vt:lpstr>
      <vt:lpstr>Experiment using the DPF78 (Stuttgart) -1</vt:lpstr>
      <vt:lpstr>Experiment using the DPF78 (Stuttgart) -2</vt:lpstr>
      <vt:lpstr>Experiment using the DPF78 (Stuttgart) -3</vt:lpstr>
      <vt:lpstr>PowerPoint Presentation</vt:lpstr>
      <vt:lpstr>PowerPoint Presentation</vt:lpstr>
      <vt:lpstr>PowerPoint Presentation</vt:lpstr>
      <vt:lpstr>Applications of the Code</vt:lpstr>
      <vt:lpstr>Information derived from code http:www.plasmafocus.net</vt:lpstr>
      <vt:lpstr>Scaling Properties – specially important for energy applications</vt:lpstr>
      <vt:lpstr>Comparing large and small PF’s- Dimensions and lifetimes- putting shadowgraphs side-by-side, same scale</vt:lpstr>
      <vt:lpstr>Insights from code</vt:lpstr>
      <vt:lpstr> Dominance of dynamic resistance for very large capacitor banks  causes current- scaling deterioration, leading to yield- scaling deterioration to Yn ~ E00.8– suggests no break-even unless capacitor voltages are greatly increased aided by increase in pressure.</vt:lpstr>
      <vt:lpstr>Better to consider scaling with current: The following scaling law is developed with our code</vt:lpstr>
      <vt:lpstr>Scaling laws for neutrons from numerical experiments over a range of energies from  10kJ to 25 MJ </vt:lpstr>
      <vt:lpstr>Scaling laws for neutrons from numerical experiments over a range of energies from  10kJ to 25 MJ </vt:lpstr>
      <vt:lpstr>2</vt:lpstr>
      <vt:lpstr>PowerPoint Presentation</vt:lpstr>
      <vt:lpstr>PowerPoint Presentation</vt:lpstr>
      <vt:lpstr>PowerPoint Presentation</vt:lpstr>
      <vt:lpstr>Scaling Laws for Deuteron Beams at DPF pinch exit   </vt:lpstr>
      <vt:lpstr>PowerPoint Presentation</vt:lpstr>
      <vt:lpstr>Reduced P-B limit for high Z gases</vt:lpstr>
      <vt:lpstr>Radiative collapse in Kr, measured in the INTI PF on the basis of a current measurement (2 kJ operation)</vt:lpstr>
      <vt:lpstr> Correlating RC Trajectory with Pline</vt:lpstr>
      <vt:lpstr>Conclusion</vt:lpstr>
    </vt:vector>
  </TitlesOfParts>
  <Company>Toshiba</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Sing</dc:creator>
  <cp:lastModifiedBy>Sing</cp:lastModifiedBy>
  <cp:revision>168</cp:revision>
  <dcterms:created xsi:type="dcterms:W3CDTF">2015-10-18T03:49:55Z</dcterms:created>
  <dcterms:modified xsi:type="dcterms:W3CDTF">2019-11-28T10:00:25Z</dcterms:modified>
</cp:coreProperties>
</file>